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customXml/itemProps20.xml" ContentType="application/vnd.openxmlformats-officedocument.customXmlProperties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customXml/itemProps18.xml" ContentType="application/vnd.openxmlformats-officedocument.customXmlPropertie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customXml/itemProps14.xml" ContentType="application/vnd.openxmlformats-officedocument.customXmlProperties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heme/theme2.xml" ContentType="application/vnd.openxmlformats-officedocument.theme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customXml/itemProps19.xml" ContentType="application/vnd.openxmlformats-officedocument.customXmlPropertie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heme/theme3.xml" ContentType="application/vnd.openxmlformats-officedocument.them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customXml/itemProps16.xml" ContentType="application/vnd.openxmlformats-officedocument.customXmlPropertie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customXml/itemProps12.xml" ContentType="application/vnd.openxmlformats-officedocument.customXmlProperties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customXml/itemProps9.xml" ContentType="application/vnd.openxmlformats-officedocument.customXmlPropertie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9" r:id="rId23"/>
  </p:sldMasterIdLst>
  <p:notesMasterIdLst>
    <p:notesMasterId r:id="rId33"/>
  </p:notesMasterIdLst>
  <p:handoutMasterIdLst>
    <p:handoutMasterId r:id="rId34"/>
  </p:handoutMasterIdLst>
  <p:sldIdLst>
    <p:sldId id="898" r:id="rId24"/>
    <p:sldId id="961" r:id="rId25"/>
    <p:sldId id="962" r:id="rId26"/>
    <p:sldId id="996" r:id="rId27"/>
    <p:sldId id="963" r:id="rId28"/>
    <p:sldId id="965" r:id="rId29"/>
    <p:sldId id="968" r:id="rId30"/>
    <p:sldId id="992" r:id="rId31"/>
    <p:sldId id="993" r:id="rId32"/>
  </p:sldIdLst>
  <p:sldSz cx="9144000" cy="6858000" type="screen4x3"/>
  <p:notesSz cx="6669088" cy="9926638"/>
  <p:custDataLst>
    <p:custData r:id="rId20"/>
    <p:tags r:id="rId35"/>
  </p:custDataLst>
  <p:defaultTextStyle>
    <a:defPPr>
      <a:defRPr lang="de-DE"/>
    </a:defPPr>
    <a:lvl1pPr algn="l" rtl="0" fontAlgn="base">
      <a:spcBef>
        <a:spcPct val="50000"/>
      </a:spcBef>
      <a:spcAft>
        <a:spcPct val="0"/>
      </a:spcAft>
      <a:defRPr kern="1200">
        <a:solidFill>
          <a:schemeClr val="bg2"/>
        </a:solidFill>
        <a:latin typeface="Arial" pitchFamily="34" charset="0"/>
        <a:ea typeface="ＭＳ Ｐゴシック" charset="-128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kern="1200">
        <a:solidFill>
          <a:schemeClr val="bg2"/>
        </a:solidFill>
        <a:latin typeface="Arial" pitchFamily="34" charset="0"/>
        <a:ea typeface="ＭＳ Ｐゴシック" charset="-128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kern="1200">
        <a:solidFill>
          <a:schemeClr val="bg2"/>
        </a:solidFill>
        <a:latin typeface="Arial" pitchFamily="34" charset="0"/>
        <a:ea typeface="ＭＳ Ｐゴシック" charset="-128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kern="1200">
        <a:solidFill>
          <a:schemeClr val="bg2"/>
        </a:solidFill>
        <a:latin typeface="Arial" pitchFamily="34" charset="0"/>
        <a:ea typeface="ＭＳ Ｐゴシック" charset="-128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kern="1200">
        <a:solidFill>
          <a:schemeClr val="bg2"/>
        </a:solidFill>
        <a:latin typeface="Arial" pitchFamily="34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bg2"/>
        </a:solidFill>
        <a:latin typeface="Arial" pitchFamily="34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bg2"/>
        </a:solidFill>
        <a:latin typeface="Arial" pitchFamily="34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bg2"/>
        </a:solidFill>
        <a:latin typeface="Arial" pitchFamily="34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bg2"/>
        </a:solidFill>
        <a:latin typeface="Arial" pitchFamily="34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14B446"/>
    <a:srgbClr val="AAB414"/>
    <a:srgbClr val="55A0B9"/>
    <a:srgbClr val="879BAA"/>
    <a:srgbClr val="FFFFFF"/>
    <a:srgbClr val="000000"/>
    <a:srgbClr val="505A64"/>
    <a:srgbClr val="D7D7CD"/>
    <a:srgbClr val="BECDD7"/>
    <a:srgbClr val="FFB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8" autoAdjust="0"/>
    <p:restoredTop sz="94660"/>
  </p:normalViewPr>
  <p:slideViewPr>
    <p:cSldViewPr snapToGrid="0" snapToObjects="1" showGuides="1">
      <p:cViewPr>
        <p:scale>
          <a:sx n="100" d="100"/>
          <a:sy n="100" d="100"/>
        </p:scale>
        <p:origin x="-62" y="946"/>
      </p:cViewPr>
      <p:guideLst>
        <p:guide orient="horz" pos="3884"/>
        <p:guide orient="horz" pos="618"/>
        <p:guide orient="horz" pos="2432"/>
        <p:guide orient="horz" pos="2341"/>
        <p:guide orient="horz" pos="890"/>
        <p:guide orient="horz" pos="799"/>
        <p:guide pos="340"/>
        <p:guide pos="158"/>
        <p:guide pos="2880"/>
        <p:guide pos="2971"/>
        <p:guide pos="5511"/>
        <p:guide pos="4604"/>
        <p:guide pos="3787"/>
        <p:guide pos="387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74" d="100"/>
          <a:sy n="74" d="100"/>
        </p:scale>
        <p:origin x="-2142" y="-90"/>
      </p:cViewPr>
      <p:guideLst>
        <p:guide orient="horz" pos="3127"/>
        <p:guide pos="210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3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customXml" Target="../customXml/item21.xml"/><Relationship Id="rId34" Type="http://schemas.openxmlformats.org/officeDocument/2006/relationships/handoutMaster" Target="handoutMasters/handoutMaster1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2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6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.xml"/><Relationship Id="rId32" Type="http://schemas.openxmlformats.org/officeDocument/2006/relationships/slide" Target="slides/slide9.xml"/><Relationship Id="rId37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Master" Target="slideMasters/slideMaster1.xml"/><Relationship Id="rId28" Type="http://schemas.openxmlformats.org/officeDocument/2006/relationships/slide" Target="slides/slide5.xml"/><Relationship Id="rId36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8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slide" Target="slides/slide4.xml"/><Relationship Id="rId30" Type="http://schemas.openxmlformats.org/officeDocument/2006/relationships/slide" Target="slides/slide7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0" y="0"/>
            <a:ext cx="6669088" cy="677481"/>
          </a:xfrm>
          <a:prstGeom prst="rect">
            <a:avLst/>
          </a:prstGeom>
          <a:solidFill>
            <a:srgbClr val="879BAA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87545" tIns="43772" rIns="87545" bIns="43772" anchor="ctr"/>
          <a:lstStyle/>
          <a:p>
            <a:endParaRPr lang="de-DE"/>
          </a:p>
        </p:txBody>
      </p:sp>
      <p:sp>
        <p:nvSpPr>
          <p:cNvPr id="173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52689" cy="535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2222" tIns="142222" rIns="142222" bIns="142222" numCol="1" anchor="t" anchorCtr="0" compatLnSpc="1">
            <a:prstTxWarp prst="textNoShape">
              <a:avLst/>
            </a:prstTxWarp>
          </a:bodyPr>
          <a:lstStyle>
            <a:lvl1pPr defTabSz="902804">
              <a:spcBef>
                <a:spcPct val="0"/>
              </a:spcBef>
              <a:defRPr sz="1100">
                <a:solidFill>
                  <a:schemeClr val="bg1"/>
                </a:solidFill>
                <a:latin typeface="Siemens Sans" pitchFamily="2" charset="0"/>
              </a:defRPr>
            </a:lvl1pPr>
          </a:lstStyle>
          <a:p>
            <a:endParaRPr lang="en-US" dirty="0">
              <a:latin typeface="Arial" pitchFamily="34" charset="0"/>
            </a:endParaRPr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616400" y="0"/>
            <a:ext cx="3052688" cy="535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2222" tIns="142222" rIns="142222" bIns="142222" numCol="1" anchor="t" anchorCtr="0" compatLnSpc="1">
            <a:prstTxWarp prst="textNoShape">
              <a:avLst/>
            </a:prstTxWarp>
          </a:bodyPr>
          <a:lstStyle>
            <a:lvl1pPr algn="r" defTabSz="902804">
              <a:spcBef>
                <a:spcPct val="0"/>
              </a:spcBef>
              <a:defRPr sz="1100">
                <a:solidFill>
                  <a:schemeClr val="bg1"/>
                </a:solidFill>
                <a:latin typeface="Siemens Sans" pitchFamily="2" charset="0"/>
              </a:defRPr>
            </a:lvl1pPr>
          </a:lstStyle>
          <a:p>
            <a:endParaRPr lang="en-US" dirty="0">
              <a:latin typeface="Arial" pitchFamily="34" charset="0"/>
            </a:endParaRPr>
          </a:p>
        </p:txBody>
      </p:sp>
      <p:sp>
        <p:nvSpPr>
          <p:cNvPr id="173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90812"/>
            <a:ext cx="3052689" cy="535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2222" tIns="142222" rIns="142222" bIns="142222" numCol="1" anchor="b" anchorCtr="0" compatLnSpc="1">
            <a:prstTxWarp prst="textNoShape">
              <a:avLst/>
            </a:prstTxWarp>
          </a:bodyPr>
          <a:lstStyle>
            <a:lvl1pPr defTabSz="902804">
              <a:spcBef>
                <a:spcPct val="0"/>
              </a:spcBef>
              <a:defRPr sz="1100">
                <a:solidFill>
                  <a:schemeClr val="tx1"/>
                </a:solidFill>
                <a:latin typeface="Siemens Sans" pitchFamily="2" charset="0"/>
              </a:defRPr>
            </a:lvl1pPr>
          </a:lstStyle>
          <a:p>
            <a:endParaRPr lang="en-US" dirty="0">
              <a:latin typeface="Arial" pitchFamily="34" charset="0"/>
            </a:endParaRPr>
          </a:p>
        </p:txBody>
      </p:sp>
      <p:sp>
        <p:nvSpPr>
          <p:cNvPr id="173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616400" y="9390812"/>
            <a:ext cx="3052688" cy="535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2222" tIns="142222" rIns="142222" bIns="142222" numCol="1" anchor="b" anchorCtr="0" compatLnSpc="1">
            <a:prstTxWarp prst="textNoShape">
              <a:avLst/>
            </a:prstTxWarp>
          </a:bodyPr>
          <a:lstStyle>
            <a:lvl1pPr algn="r" defTabSz="902804">
              <a:spcBef>
                <a:spcPct val="0"/>
              </a:spcBef>
              <a:defRPr sz="1100">
                <a:solidFill>
                  <a:schemeClr val="tx1"/>
                </a:solidFill>
                <a:latin typeface="Siemens Sans" pitchFamily="2" charset="0"/>
              </a:defRPr>
            </a:lvl1pPr>
          </a:lstStyle>
          <a:p>
            <a:r>
              <a:rPr lang="de-DE" dirty="0">
                <a:latin typeface="Arial" pitchFamily="34" charset="0"/>
              </a:rPr>
              <a:t>Handzettel </a:t>
            </a:r>
            <a:fld id="{BFC713D8-7968-482B-A79F-9C586FE5053A}" type="slidenum">
              <a:rPr lang="de-DE">
                <a:latin typeface="Arial" pitchFamily="34" charset="0"/>
              </a:rPr>
              <a:pPr/>
              <a:t>‹#›</a:t>
            </a:fld>
            <a:endParaRPr lang="de-DE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18505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52689" cy="535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2222" tIns="142222" rIns="142222" bIns="142222" numCol="1" anchor="t" anchorCtr="0" compatLnSpc="1">
            <a:prstTxWarp prst="textNoShape">
              <a:avLst/>
            </a:prstTxWarp>
          </a:bodyPr>
          <a:lstStyle>
            <a:lvl1pPr defTabSz="902804">
              <a:spcBef>
                <a:spcPct val="0"/>
              </a:spcBef>
              <a:defRPr sz="11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616401" y="0"/>
            <a:ext cx="3051197" cy="535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2222" tIns="142222" rIns="142222" bIns="142222" numCol="1" anchor="t" anchorCtr="0" compatLnSpc="1">
            <a:prstTxWarp prst="textNoShape">
              <a:avLst/>
            </a:prstTxWarp>
          </a:bodyPr>
          <a:lstStyle>
            <a:lvl1pPr algn="r" defTabSz="902804">
              <a:spcBef>
                <a:spcPct val="0"/>
              </a:spcBef>
              <a:defRPr sz="11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78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778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23695" y="4677699"/>
            <a:ext cx="6221698" cy="442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90812"/>
            <a:ext cx="3052689" cy="53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2222" tIns="142222" rIns="142222" bIns="142222" numCol="1" anchor="b" anchorCtr="0" compatLnSpc="1">
            <a:prstTxWarp prst="textNoShape">
              <a:avLst/>
            </a:prstTxWarp>
          </a:bodyPr>
          <a:lstStyle>
            <a:lvl1pPr defTabSz="902804">
              <a:spcBef>
                <a:spcPct val="0"/>
              </a:spcBef>
              <a:defRPr sz="11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78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616401" y="9390812"/>
            <a:ext cx="3051197" cy="53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42222" tIns="142222" rIns="142222" bIns="142222" numCol="1" anchor="b" anchorCtr="0" compatLnSpc="1">
            <a:prstTxWarp prst="textNoShape">
              <a:avLst/>
            </a:prstTxWarp>
          </a:bodyPr>
          <a:lstStyle>
            <a:lvl1pPr algn="r" defTabSz="902804">
              <a:spcBef>
                <a:spcPct val="0"/>
              </a:spcBef>
              <a:defRPr sz="1100">
                <a:solidFill>
                  <a:schemeClr val="tx1"/>
                </a:solidFill>
                <a:latin typeface="Siemens Sans" pitchFamily="2" charset="0"/>
              </a:defRPr>
            </a:lvl1pPr>
          </a:lstStyle>
          <a:p>
            <a:r>
              <a:rPr lang="de-DE" dirty="0" smtClean="0">
                <a:latin typeface="Arial" pitchFamily="34" charset="0"/>
              </a:rPr>
              <a:t>Notizen </a:t>
            </a:r>
            <a:fld id="{AD141568-5488-4AC9-B82D-9F5CE1225E2A}" type="slidenum">
              <a:rPr lang="de-DE" smtClean="0">
                <a:latin typeface="Arial" pitchFamily="34" charset="0"/>
              </a:rPr>
              <a:pPr/>
              <a:t>‹#›</a:t>
            </a:fld>
            <a:endParaRPr lang="de-DE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42192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noFill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81A7D7-4D93-431F-B464-F77AFB568C1B}" type="slidenum">
              <a:rPr lang="de-DE"/>
              <a:pPr/>
              <a:t>9</a:t>
            </a:fld>
            <a:endParaRPr lang="de-DE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50875" y="498475"/>
            <a:ext cx="2697163" cy="2024063"/>
          </a:xfrm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6909" y="2528192"/>
            <a:ext cx="5335270" cy="689694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customXml" Target="../../customXml/item1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10" Type="http://schemas.openxmlformats.org/officeDocument/2006/relationships/image" Target="../media/image1.wmf"/><Relationship Id="rId4" Type="http://schemas.openxmlformats.org/officeDocument/2006/relationships/tags" Target="../tags/tag34.xml"/><Relationship Id="rId9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1.xml"/><Relationship Id="rId1" Type="http://schemas.openxmlformats.org/officeDocument/2006/relationships/customXml" Target="../../customXml/item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customXml" Target="../../customXml/item21.xml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customXml" Target="../../customXml/item1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customXml" Target="../../customXml/item1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9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customXml" Target="../../customXml/item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93.xml"/><Relationship Id="rId4" Type="http://schemas.openxmlformats.org/officeDocument/2006/relationships/tags" Target="../tags/tag9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94.xml"/><Relationship Id="rId1" Type="http://schemas.openxmlformats.org/officeDocument/2006/relationships/customXml" Target="../../customXml/item17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customXml" Target="../../customXml/item15.xml"/><Relationship Id="rId4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customXml" Target="../../customXml/item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customXml" Target="../../customXml/item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7.xml"/><Relationship Id="rId4" Type="http://schemas.openxmlformats.org/officeDocument/2006/relationships/tags" Target="../tags/tag106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customXml" Target="../../customXml/item1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1.xml"/><Relationship Id="rId4" Type="http://schemas.openxmlformats.org/officeDocument/2006/relationships/tags" Target="../tags/tag110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13" Type="http://schemas.openxmlformats.org/officeDocument/2006/relationships/image" Target="../media/image1.wmf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12" Type="http://schemas.openxmlformats.org/officeDocument/2006/relationships/image" Target="../media/image3.jpeg"/><Relationship Id="rId2" Type="http://schemas.openxmlformats.org/officeDocument/2006/relationships/tags" Target="../tags/tag38.xml"/><Relationship Id="rId1" Type="http://schemas.openxmlformats.org/officeDocument/2006/relationships/customXml" Target="../../customXml/item14.xml"/><Relationship Id="rId6" Type="http://schemas.openxmlformats.org/officeDocument/2006/relationships/tags" Target="../tags/tag4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41.xml"/><Relationship Id="rId10" Type="http://schemas.openxmlformats.org/officeDocument/2006/relationships/tags" Target="../tags/tag46.xml"/><Relationship Id="rId4" Type="http://schemas.openxmlformats.org/officeDocument/2006/relationships/tags" Target="../tags/tag40.xml"/><Relationship Id="rId9" Type="http://schemas.openxmlformats.org/officeDocument/2006/relationships/tags" Target="../tags/tag45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13.xml"/><Relationship Id="rId7" Type="http://schemas.openxmlformats.org/officeDocument/2006/relationships/tags" Target="../tags/tag117.xml"/><Relationship Id="rId2" Type="http://schemas.openxmlformats.org/officeDocument/2006/relationships/tags" Target="../tags/tag112.xml"/><Relationship Id="rId1" Type="http://schemas.openxmlformats.org/officeDocument/2006/relationships/customXml" Target="../../customXml/item13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2" Type="http://schemas.openxmlformats.org/officeDocument/2006/relationships/tags" Target="../tags/tag47.xml"/><Relationship Id="rId1" Type="http://schemas.openxmlformats.org/officeDocument/2006/relationships/customXml" Target="../../customXml/item5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9" Type="http://schemas.openxmlformats.org/officeDocument/2006/relationships/image" Target="../media/image1.wmf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image" Target="../media/image1.wmf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image" Target="../media/image3.jpeg"/><Relationship Id="rId2" Type="http://schemas.openxmlformats.org/officeDocument/2006/relationships/tags" Target="../tags/tag53.xml"/><Relationship Id="rId1" Type="http://schemas.openxmlformats.org/officeDocument/2006/relationships/customXml" Target="../../customXml/item4.xml"/><Relationship Id="rId6" Type="http://schemas.openxmlformats.org/officeDocument/2006/relationships/tags" Target="../tags/tag57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56.xml"/><Relationship Id="rId10" Type="http://schemas.openxmlformats.org/officeDocument/2006/relationships/tags" Target="../tags/tag61.xml"/><Relationship Id="rId4" Type="http://schemas.openxmlformats.org/officeDocument/2006/relationships/tags" Target="../tags/tag55.xml"/><Relationship Id="rId9" Type="http://schemas.openxmlformats.org/officeDocument/2006/relationships/tags" Target="../tags/tag60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6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62.xml"/><Relationship Id="rId1" Type="http://schemas.openxmlformats.org/officeDocument/2006/relationships/customXml" Target="../../customXml/item3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6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67.xml"/><Relationship Id="rId1" Type="http://schemas.openxmlformats.org/officeDocument/2006/relationships/customXml" Target="../../customXml/item18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ags" Target="../tags/tag7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2.xml"/><Relationship Id="rId1" Type="http://schemas.openxmlformats.org/officeDocument/2006/relationships/customXml" Target="../../customXml/item6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customXml" Target="../../customXml/item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9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0.xml"/><Relationship Id="rId1" Type="http://schemas.openxmlformats.org/officeDocument/2006/relationships/customXml" Target="../../customXml/item2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(big bar down)" type="title" preserve="1">
  <p:cSld name="Title (big bar dow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AL\IPAC 2013\SXXN5127.png"/>
          <p:cNvPicPr>
            <a:picLocks noChangeAspect="1" noChangeArrowheads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4339" b="35478"/>
          <a:stretch/>
        </p:blipFill>
        <p:spPr bwMode="auto">
          <a:xfrm>
            <a:off x="-17543" y="1"/>
            <a:ext cx="9161543" cy="4149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7350" name="cdtRectangle 115 Id57350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 bwMode="gray">
          <a:xfrm>
            <a:off x="250825" y="4149090"/>
            <a:ext cx="8893175" cy="685348"/>
          </a:xfrm>
          <a:solidFill>
            <a:srgbClr val="879BAA"/>
          </a:solidFill>
        </p:spPr>
        <p:txBody>
          <a:bodyPr wrap="square" lIns="270000" tIns="144000" rIns="396000" bIns="108000" anchor="t">
            <a:spAutoFit/>
          </a:bodyPr>
          <a:lstStyle>
            <a:lvl1pPr>
              <a:defRPr sz="2800" baseline="0" smtClean="0">
                <a:solidFill>
                  <a:srgbClr val="FFFFFF"/>
                </a:solidFill>
                <a:latin typeface="Arial" pitchFamily="34" charset="0"/>
              </a:defRPr>
            </a:lvl1pPr>
          </a:lstStyle>
          <a:p>
            <a:endParaRPr lang="en-US" dirty="0" smtClean="0"/>
          </a:p>
        </p:txBody>
      </p:sp>
      <p:sp>
        <p:nvSpPr>
          <p:cNvPr id="57351" name="cdtRectangle 116 Id57351"/>
          <p:cNvSpPr>
            <a:spLocks noGrp="1" noChangeArrowheads="1"/>
          </p:cNvSpPr>
          <p:nvPr>
            <p:ph type="subTitle" idx="1"/>
            <p:custDataLst>
              <p:tags r:id="rId3"/>
            </p:custDataLst>
          </p:nvPr>
        </p:nvSpPr>
        <p:spPr bwMode="gray">
          <a:xfrm>
            <a:off x="250825" y="3756008"/>
            <a:ext cx="8893175" cy="393082"/>
          </a:xfrm>
          <a:solidFill>
            <a:srgbClr val="233746">
              <a:alpha val="65000"/>
            </a:srgbClr>
          </a:solidFill>
        </p:spPr>
        <p:txBody>
          <a:bodyPr wrap="square" lIns="270000" tIns="18000" rIns="396000" bIns="3600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 sz="2000" baseline="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endParaRPr lang="en-US" dirty="0" smtClean="0"/>
          </a:p>
        </p:txBody>
      </p:sp>
      <p:pic>
        <p:nvPicPr>
          <p:cNvPr id="11" name="cdtPicture 10 Id11" descr="SIE_Logo_Layer_Petrol_RGB_A3_76mm.wmf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39750" y="0"/>
            <a:ext cx="1728000" cy="967833"/>
          </a:xfrm>
          <a:prstGeom prst="rect">
            <a:avLst/>
          </a:prstGeom>
        </p:spPr>
      </p:pic>
      <p:sp>
        <p:nvSpPr>
          <p:cNvPr id="10" name="cdtText Box 133 Id10"/>
          <p:cNvSpPr txBox="1">
            <a:spLocks noChangeArrowheads="1"/>
          </p:cNvSpPr>
          <p:nvPr userDrawn="1">
            <p:custDataLst>
              <p:tags r:id="rId5"/>
            </p:custDataLst>
          </p:nvPr>
        </p:nvSpPr>
        <p:spPr bwMode="auto">
          <a:xfrm>
            <a:off x="0" y="6165850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40000" tIns="144000" rIns="2124000" bIns="0" anchor="ctr"/>
          <a:lstStyle/>
          <a:p>
            <a:r>
              <a:rPr lang="en-US" sz="1000" b="1" dirty="0" smtClean="0">
                <a:solidFill>
                  <a:srgbClr val="879BAA"/>
                </a:solidFill>
              </a:rPr>
              <a:t>Restricted © Siemens AG 2013 All rights reserved.</a:t>
            </a:r>
            <a:endParaRPr lang="en-US" sz="1000" b="1" dirty="0">
              <a:solidFill>
                <a:srgbClr val="879BAA"/>
              </a:solidFill>
            </a:endParaRPr>
          </a:p>
        </p:txBody>
      </p:sp>
      <p:sp>
        <p:nvSpPr>
          <p:cNvPr id="2" name="cdtText Box 133 Id2"/>
          <p:cNvSpPr txBox="1">
            <a:spLocks noChangeArrowheads="1"/>
          </p:cNvSpPr>
          <p:nvPr userDrawn="1">
            <p:custDataLst>
              <p:tags r:id="rId6"/>
            </p:custDataLst>
          </p:nvPr>
        </p:nvSpPr>
        <p:spPr bwMode="auto">
          <a:xfrm>
            <a:off x="6156325" y="6165850"/>
            <a:ext cx="29876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144000" rIns="396000" bIns="0" anchor="ctr"/>
          <a:lstStyle/>
          <a:p>
            <a:pPr algn="r"/>
            <a:r>
              <a:rPr lang="en-US" sz="1000" b="1" smtClean="0">
                <a:solidFill>
                  <a:srgbClr val="000000"/>
                </a:solidFill>
              </a:rPr>
              <a:t>siemens.com/answers</a:t>
            </a:r>
            <a:endParaRPr lang="en-US" sz="1000" b="1" dirty="0">
              <a:solidFill>
                <a:srgbClr val="000000"/>
              </a:solidFill>
            </a:endParaRPr>
          </a:p>
        </p:txBody>
      </p:sp>
      <p:sp>
        <p:nvSpPr>
          <p:cNvPr id="15" name="cdtText Box 101 Id15"/>
          <p:cNvSpPr txBox="1">
            <a:spLocks noChangeArrowheads="1"/>
          </p:cNvSpPr>
          <p:nvPr userDrawn="1">
            <p:custDataLst>
              <p:tags r:id="rId7"/>
            </p:custDataLst>
          </p:nvPr>
        </p:nvSpPr>
        <p:spPr bwMode="auto">
          <a:xfrm>
            <a:off x="4572000" y="0"/>
            <a:ext cx="1588" cy="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36000" rIns="0" bIns="0">
            <a:noAutofit/>
          </a:bodyPr>
          <a:lstStyle/>
          <a:p>
            <a:pPr algn="ctr">
              <a:buClrTx/>
              <a:buFontTx/>
              <a:buNone/>
            </a:pPr>
            <a:endParaRPr lang="en-US" sz="1100" b="1" dirty="0">
              <a:solidFill>
                <a:srgbClr val="99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object (large)" preserve="1" userDrawn="1">
  <p:cSld name="One object (lar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39751" y="1412875"/>
            <a:ext cx="8208963" cy="47529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object (small)" type="obj" preserve="1">
  <p:cSld name="One object (smal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9144000" cy="1268413"/>
          </a:xfrm>
        </p:spPr>
        <p:txBody>
          <a:bodyPr/>
          <a:lstStyle/>
          <a:p>
            <a:r>
              <a:rPr lang="en-US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39750" y="1412875"/>
            <a:ext cx="6769100" cy="47529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" type="twoObj" preserve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9144000" cy="126841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540000" tIns="396000" rIns="2124000" bIns="234000" numCol="1" anchor="b" anchorCtr="0" compatLnSpc="1">
            <a:prstTxWarp prst="textNoShape">
              <a:avLst/>
            </a:prstTxWarp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de-DE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Titelmasterformat durch Klicken bearbeiten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cdtContent Placeholder 2 Id3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39750" y="1412875"/>
            <a:ext cx="4032250" cy="47529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>
                <a:solidFill>
                  <a:schemeClr val="tx1"/>
                </a:solidFill>
              </a:defRPr>
            </a:lvl1pPr>
            <a:lvl2pPr>
              <a:defRPr lang="de-DE" noProof="0" dirty="0" smtClean="0">
                <a:solidFill>
                  <a:schemeClr val="tx1"/>
                </a:solidFill>
              </a:defRPr>
            </a:lvl2pPr>
            <a:lvl3pPr>
              <a:defRPr lang="de-DE" noProof="0" dirty="0" smtClean="0"/>
            </a:lvl3pPr>
            <a:lvl4pPr>
              <a:defRPr lang="de-DE" noProof="0" dirty="0" smtClean="0">
                <a:solidFill>
                  <a:schemeClr val="tx1"/>
                </a:solidFill>
              </a:defRPr>
            </a:lvl4pPr>
            <a:lvl5pPr>
              <a:defRPr lang="de-DE" noProof="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" name="cdtContent Placeholder 3 Id4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716463" y="1412875"/>
            <a:ext cx="4032250" cy="47529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noProof="0" dirty="0" smtClean="0">
                <a:solidFill>
                  <a:schemeClr val="tx1"/>
                </a:solidFill>
              </a:defRPr>
            </a:lvl2pPr>
            <a:lvl3pPr>
              <a:defRPr lang="de-DE" noProof="0" dirty="0" smtClean="0">
                <a:solidFill>
                  <a:schemeClr val="tx1"/>
                </a:solidFill>
              </a:defRPr>
            </a:lvl3pPr>
            <a:lvl4pPr>
              <a:defRPr lang="de-DE" noProof="0" dirty="0" smtClean="0">
                <a:solidFill>
                  <a:schemeClr val="tx1"/>
                </a:solidFill>
              </a:defRPr>
            </a:lvl4pPr>
            <a:lvl5pPr>
              <a:defRPr lang="de-DE" noProof="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66143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rows" preserve="1" userDrawn="1">
  <p:cSld name="Two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9144000" cy="1268413"/>
          </a:xfrm>
        </p:spPr>
        <p:txBody>
          <a:bodyPr/>
          <a:lstStyle/>
          <a:p>
            <a:r>
              <a:rPr lang="en-US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39750" y="1412876"/>
            <a:ext cx="8208963" cy="23034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dtContent Placeholder 12 Id1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39750" y="3860800"/>
            <a:ext cx="8208963" cy="230505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" preserve="1" userDrawn="1">
  <p:cSld name="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9144000" cy="1268413"/>
          </a:xfrm>
        </p:spPr>
        <p:txBody>
          <a:bodyPr/>
          <a:lstStyle/>
          <a:p>
            <a:r>
              <a:rPr lang="en-US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39750" y="1412875"/>
            <a:ext cx="2592000" cy="47529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dtContent Placeholder 12 Id1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276000" y="1412875"/>
            <a:ext cx="2735862" cy="47529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dtContent Placeholder 11 Id12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156325" y="1412875"/>
            <a:ext cx="2592388" cy="47529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objects" type="fourObj" preserve="1">
  <p:cSld name="Four 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 sz="quarter"/>
            <p:custDataLst>
              <p:tags r:id="rId2"/>
            </p:custDataLst>
          </p:nvPr>
        </p:nvSpPr>
        <p:spPr>
          <a:xfrm>
            <a:off x="0" y="0"/>
            <a:ext cx="9144000" cy="126841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540000" tIns="396000" rIns="2124000" bIns="234000" numCol="1" anchor="b" anchorCtr="0" compatLnSpc="1">
            <a:prstTxWarp prst="textNoShape">
              <a:avLst/>
            </a:prstTxWarp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de-DE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Titelmasterformat durch Klicken bearbeiten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cdtContent Placeholder 2 Id3"/>
          <p:cNvSpPr>
            <a:spLocks noGrp="1"/>
          </p:cNvSpPr>
          <p:nvPr>
            <p:ph sz="quarter" idx="1"/>
            <p:custDataLst>
              <p:tags r:id="rId3"/>
            </p:custDataLst>
          </p:nvPr>
        </p:nvSpPr>
        <p:spPr>
          <a:xfrm>
            <a:off x="539750" y="1412876"/>
            <a:ext cx="4032250" cy="23034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>
                <a:solidFill>
                  <a:schemeClr val="tx1"/>
                </a:solidFill>
              </a:defRPr>
            </a:lvl1pPr>
            <a:lvl2pPr>
              <a:defRPr lang="de-DE" noProof="0" dirty="0" smtClean="0">
                <a:solidFill>
                  <a:schemeClr val="tx1"/>
                </a:solidFill>
              </a:defRPr>
            </a:lvl2pPr>
            <a:lvl3pPr>
              <a:defRPr lang="de-DE" noProof="0" dirty="0" smtClean="0">
                <a:solidFill>
                  <a:schemeClr val="tx1"/>
                </a:solidFill>
              </a:defRPr>
            </a:lvl3pPr>
            <a:lvl4pPr>
              <a:defRPr lang="de-DE" noProof="0" dirty="0" smtClean="0">
                <a:solidFill>
                  <a:schemeClr val="tx1"/>
                </a:solidFill>
              </a:defRPr>
            </a:lvl4pPr>
            <a:lvl5pPr>
              <a:defRPr lang="de-DE" noProof="0" dirty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4" name="cdtContent Placeholder 3 Id4"/>
          <p:cNvSpPr>
            <a:spLocks noGrp="1"/>
          </p:cNvSpPr>
          <p:nvPr>
            <p:ph sz="quarter" idx="2"/>
            <p:custDataLst>
              <p:tags r:id="rId4"/>
            </p:custDataLst>
          </p:nvPr>
        </p:nvSpPr>
        <p:spPr>
          <a:xfrm>
            <a:off x="4716463" y="1412875"/>
            <a:ext cx="4032250" cy="23034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>
                <a:solidFill>
                  <a:schemeClr val="tx1"/>
                </a:solidFill>
              </a:defRPr>
            </a:lvl1pPr>
            <a:lvl2pPr>
              <a:def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defRPr>
            </a:lvl2pPr>
            <a:lvl3pPr>
              <a:def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defRPr>
            </a:lvl3pPr>
            <a:lvl4pPr>
              <a:def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defRPr>
            </a:lvl4pPr>
            <a:lvl5pPr>
              <a:def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defRPr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cdtContent Placeholder 4 Id5"/>
          <p:cNvSpPr>
            <a:spLocks noGrp="1"/>
          </p:cNvSpPr>
          <p:nvPr>
            <p:ph sz="quarter" idx="3"/>
            <p:custDataLst>
              <p:tags r:id="rId5"/>
            </p:custDataLst>
          </p:nvPr>
        </p:nvSpPr>
        <p:spPr>
          <a:xfrm>
            <a:off x="539750" y="3860800"/>
            <a:ext cx="4032250" cy="230505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>
                <a:solidFill>
                  <a:schemeClr val="tx1"/>
                </a:solidFill>
              </a:defRPr>
            </a:lvl1pPr>
            <a:lvl2pPr>
              <a:def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defRPr>
            </a:lvl2pPr>
            <a:lvl3pPr>
              <a:def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defRPr>
            </a:lvl3pPr>
            <a:lvl4pPr>
              <a:def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defRPr>
            </a:lvl4pPr>
            <a:lvl5pPr>
              <a:def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defRPr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cdtContent Placeholder 5 Id6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716463" y="3860800"/>
            <a:ext cx="4032250" cy="230505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>
                <a:solidFill>
                  <a:schemeClr val="tx1"/>
                </a:solidFill>
              </a:defRPr>
            </a:lvl1pPr>
            <a:lvl2pPr>
              <a:def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defRPr>
            </a:lvl2pPr>
            <a:lvl3pPr>
              <a:def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defRPr>
            </a:lvl3pPr>
            <a:lvl4pPr>
              <a:def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defRPr>
            </a:lvl4pPr>
            <a:lvl5pPr>
              <a:def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defRPr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33510694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ree Content + Navigation" preserve="1" userDrawn="1">
  <p:cSld name="Free Content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9144000" cy="1268413"/>
          </a:xfrm>
        </p:spPr>
        <p:txBody>
          <a:bodyPr/>
          <a:lstStyle/>
          <a:p>
            <a:r>
              <a:rPr lang="en-US" smtClean="0"/>
              <a:t>Titelmasterformat durch Klicken bearbeiten</a:t>
            </a:r>
            <a:endParaRPr lang="en-US" dirty="0"/>
          </a:p>
        </p:txBody>
      </p:sp>
      <p:sp>
        <p:nvSpPr>
          <p:cNvPr id="4" name="cdtTextplatzhalter 13 Id4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7452714" y="1412875"/>
            <a:ext cx="1295998" cy="4752975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rgbClr val="879BAA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rgbClr val="641946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rgbClr val="879BAA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rgbClr val="641946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accent1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the navigation text</a:t>
            </a:r>
          </a:p>
          <a:p>
            <a:pPr lvl="1"/>
            <a:r>
              <a:rPr lang="en-US" noProof="0" dirty="0" smtClean="0"/>
              <a:t>active chapter</a:t>
            </a:r>
          </a:p>
          <a:p>
            <a:pPr lvl="2"/>
            <a:r>
              <a:rPr lang="en-US" noProof="0" dirty="0" smtClean="0"/>
              <a:t>subchapter</a:t>
            </a:r>
          </a:p>
          <a:p>
            <a:pPr lvl="3"/>
            <a:r>
              <a:rPr lang="en-US" noProof="0" dirty="0" smtClean="0"/>
              <a:t>active subchapter</a:t>
            </a:r>
          </a:p>
          <a:p>
            <a:pPr lvl="4"/>
            <a:r>
              <a:rPr lang="en-US" noProof="0" dirty="0" smtClean="0"/>
              <a:t>subchapter</a:t>
            </a:r>
          </a:p>
          <a:p>
            <a:pPr lvl="5"/>
            <a:r>
              <a:rPr lang="en-US" noProof="0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object (small) + Navigation" preserve="1" userDrawn="1">
  <p:cSld name="One object (small)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9144000" cy="1268413"/>
          </a:xfrm>
        </p:spPr>
        <p:txBody>
          <a:bodyPr/>
          <a:lstStyle/>
          <a:p>
            <a:r>
              <a:rPr lang="en-US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39750" y="1412875"/>
            <a:ext cx="6769100" cy="47529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dtTextplatzhalter 13 Id5"/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7452714" y="1412875"/>
            <a:ext cx="1295998" cy="4752975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rgbClr val="879BAA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rgbClr val="641946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rgbClr val="879BAA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rgbClr val="641946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accent1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the navigation text</a:t>
            </a:r>
          </a:p>
          <a:p>
            <a:pPr lvl="1"/>
            <a:r>
              <a:rPr lang="en-US" noProof="0" dirty="0" smtClean="0"/>
              <a:t>active chapter</a:t>
            </a:r>
          </a:p>
          <a:p>
            <a:pPr lvl="2"/>
            <a:r>
              <a:rPr lang="en-US" noProof="0" dirty="0" smtClean="0"/>
              <a:t>subchapter</a:t>
            </a:r>
          </a:p>
          <a:p>
            <a:pPr lvl="3"/>
            <a:r>
              <a:rPr lang="en-US" noProof="0" dirty="0" smtClean="0"/>
              <a:t>active subchapter</a:t>
            </a:r>
          </a:p>
          <a:p>
            <a:pPr lvl="4"/>
            <a:r>
              <a:rPr lang="en-US" noProof="0" dirty="0" smtClean="0"/>
              <a:t>subchapter</a:t>
            </a:r>
          </a:p>
          <a:p>
            <a:pPr lvl="5"/>
            <a:r>
              <a:rPr lang="en-US" noProof="0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 + Navigation" preserve="1" userDrawn="1">
  <p:cSld name="Two columns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9144000" cy="1268413"/>
          </a:xfrm>
        </p:spPr>
        <p:txBody>
          <a:bodyPr/>
          <a:lstStyle/>
          <a:p>
            <a:r>
              <a:rPr lang="en-US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39750" y="1412875"/>
            <a:ext cx="3309936" cy="47529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dtContent Placeholder 12 Id1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994149" y="1412875"/>
            <a:ext cx="3314701" cy="47529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dtTextplatzhalter 13 Id7"/>
          <p:cNvSpPr>
            <a:spLocks noGrp="1"/>
          </p:cNvSpPr>
          <p:nvPr>
            <p:ph type="body" sz="quarter" idx="14" hasCustomPrompt="1"/>
            <p:custDataLst>
              <p:tags r:id="rId5"/>
            </p:custDataLst>
          </p:nvPr>
        </p:nvSpPr>
        <p:spPr>
          <a:xfrm>
            <a:off x="7452714" y="1412875"/>
            <a:ext cx="1295998" cy="4752975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rgbClr val="879BAA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rgbClr val="641946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rgbClr val="879BAA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rgbClr val="641946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accent1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the navigation text</a:t>
            </a:r>
          </a:p>
          <a:p>
            <a:pPr lvl="1"/>
            <a:r>
              <a:rPr lang="en-US" noProof="0" dirty="0" smtClean="0"/>
              <a:t>active chapter</a:t>
            </a:r>
          </a:p>
          <a:p>
            <a:pPr lvl="2"/>
            <a:r>
              <a:rPr lang="en-US" noProof="0" dirty="0" smtClean="0"/>
              <a:t>subchapter</a:t>
            </a:r>
          </a:p>
          <a:p>
            <a:pPr lvl="3"/>
            <a:r>
              <a:rPr lang="en-US" noProof="0" dirty="0" smtClean="0"/>
              <a:t>active subchapter</a:t>
            </a:r>
          </a:p>
          <a:p>
            <a:pPr lvl="4"/>
            <a:r>
              <a:rPr lang="en-US" noProof="0" dirty="0" smtClean="0"/>
              <a:t>subchapter</a:t>
            </a:r>
          </a:p>
          <a:p>
            <a:pPr lvl="5"/>
            <a:r>
              <a:rPr lang="en-US" noProof="0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rows + Navigation" preserve="1" userDrawn="1">
  <p:cSld name="Two rows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9144000" cy="1268413"/>
          </a:xfrm>
        </p:spPr>
        <p:txBody>
          <a:bodyPr/>
          <a:lstStyle/>
          <a:p>
            <a:r>
              <a:rPr lang="en-US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39750" y="1412876"/>
            <a:ext cx="6769100" cy="23034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dtContent Placeholder 12 Id1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39750" y="3860800"/>
            <a:ext cx="6769100" cy="230505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dtTextplatzhalter 13 Id7"/>
          <p:cNvSpPr>
            <a:spLocks noGrp="1"/>
          </p:cNvSpPr>
          <p:nvPr>
            <p:ph type="body" sz="quarter" idx="14" hasCustomPrompt="1"/>
            <p:custDataLst>
              <p:tags r:id="rId5"/>
            </p:custDataLst>
          </p:nvPr>
        </p:nvSpPr>
        <p:spPr>
          <a:xfrm>
            <a:off x="7452714" y="1412875"/>
            <a:ext cx="1295998" cy="4752975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rgbClr val="879BAA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rgbClr val="641946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rgbClr val="879BAA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rgbClr val="641946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accent1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the navigation text</a:t>
            </a:r>
          </a:p>
          <a:p>
            <a:pPr lvl="1"/>
            <a:r>
              <a:rPr lang="en-US" noProof="0" dirty="0" smtClean="0"/>
              <a:t>active chapter</a:t>
            </a:r>
          </a:p>
          <a:p>
            <a:pPr lvl="2"/>
            <a:r>
              <a:rPr lang="en-US" noProof="0" dirty="0" smtClean="0"/>
              <a:t>subchapter</a:t>
            </a:r>
          </a:p>
          <a:p>
            <a:pPr lvl="3"/>
            <a:r>
              <a:rPr lang="en-US" noProof="0" dirty="0" smtClean="0"/>
              <a:t>active subchapter</a:t>
            </a:r>
          </a:p>
          <a:p>
            <a:pPr lvl="4"/>
            <a:r>
              <a:rPr lang="en-US" noProof="0" dirty="0" smtClean="0"/>
              <a:t>subchapter</a:t>
            </a:r>
          </a:p>
          <a:p>
            <a:pPr lvl="5"/>
            <a:r>
              <a:rPr lang="en-US" noProof="0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(big bar up)" type="title" preserve="1">
  <p:cSld name="Title (big bar u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dtRectangle 15 Id9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0" y="0"/>
            <a:ext cx="9144000" cy="5157216"/>
          </a:xfrm>
          <a:prstGeom prst="rect">
            <a:avLst/>
          </a:prstGeom>
          <a:solidFill>
            <a:srgbClr val="D7D7C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noAutofit/>
          </a:bodyPr>
          <a:lstStyle/>
          <a:p>
            <a:endParaRPr lang="en-US"/>
          </a:p>
        </p:txBody>
      </p:sp>
      <p:sp>
        <p:nvSpPr>
          <p:cNvPr id="12" name="cdtRectangle 1 Id12"/>
          <p:cNvSpPr/>
          <p:nvPr userDrawn="1">
            <p:custDataLst>
              <p:tags r:id="rId3"/>
            </p:custDataLst>
          </p:nvPr>
        </p:nvSpPr>
        <p:spPr bwMode="auto">
          <a:xfrm>
            <a:off x="0" y="0"/>
            <a:ext cx="9144000" cy="5157216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Font typeface="Wingdings" charset="0"/>
              <a:buNone/>
            </a:pPr>
            <a:endParaRPr lang="en-US" sz="1800" b="1" dirty="0" smtClean="0">
              <a:solidFill>
                <a:schemeClr val="tx1"/>
              </a:solidFill>
            </a:endParaRPr>
          </a:p>
        </p:txBody>
      </p:sp>
      <p:pic>
        <p:nvPicPr>
          <p:cNvPr id="13" name="cdtPicture 13 Id14" descr="Image_Titel.jpg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12"/>
          <a:srcRect b="24722"/>
          <a:stretch>
            <a:fillRect/>
          </a:stretch>
        </p:blipFill>
        <p:spPr bwMode="ltGray">
          <a:xfrm>
            <a:off x="0" y="0"/>
            <a:ext cx="9144000" cy="5157216"/>
          </a:xfrm>
          <a:prstGeom prst="rect">
            <a:avLst/>
          </a:prstGeom>
        </p:spPr>
      </p:pic>
      <p:sp>
        <p:nvSpPr>
          <p:cNvPr id="57350" name="cdtRectangle 115 Id57350"/>
          <p:cNvSpPr>
            <a:spLocks noGrp="1" noChangeArrowheads="1"/>
          </p:cNvSpPr>
          <p:nvPr>
            <p:ph type="ctrTitle"/>
            <p:custDataLst>
              <p:tags r:id="rId5"/>
            </p:custDataLst>
          </p:nvPr>
        </p:nvSpPr>
        <p:spPr bwMode="gray">
          <a:xfrm>
            <a:off x="250825" y="3671649"/>
            <a:ext cx="8893175" cy="1485567"/>
          </a:xfrm>
          <a:solidFill>
            <a:srgbClr val="233746">
              <a:alpha val="65000"/>
            </a:srgbClr>
          </a:solidFill>
        </p:spPr>
        <p:txBody>
          <a:bodyPr wrap="square" lIns="270000" tIns="144000" rIns="396000" bIns="108000" anchor="b" anchorCtr="0">
            <a:spAutoFit/>
          </a:bodyPr>
          <a:lstStyle>
            <a:lvl1pPr>
              <a:defRPr sz="4000" smtClean="0">
                <a:solidFill>
                  <a:srgbClr val="FFFFFF"/>
                </a:solidFill>
                <a:latin typeface="Arial" pitchFamily="34" charset="0"/>
              </a:defRPr>
            </a:lvl1pPr>
          </a:lstStyle>
          <a:p>
            <a:r>
              <a:rPr lang="en-US" smtClean="0"/>
              <a:t>Titelmasterformat durch Klicken bearbeiten</a:t>
            </a:r>
            <a:endParaRPr lang="en-US" dirty="0" smtClean="0"/>
          </a:p>
        </p:txBody>
      </p:sp>
      <p:sp>
        <p:nvSpPr>
          <p:cNvPr id="57351" name="cdtRectangle 116 Id57351"/>
          <p:cNvSpPr>
            <a:spLocks noGrp="1" noChangeArrowheads="1"/>
          </p:cNvSpPr>
          <p:nvPr>
            <p:ph type="subTitle" idx="1"/>
            <p:custDataLst>
              <p:tags r:id="rId6"/>
            </p:custDataLst>
          </p:nvPr>
        </p:nvSpPr>
        <p:spPr bwMode="gray">
          <a:xfrm>
            <a:off x="250825" y="5157216"/>
            <a:ext cx="8893175" cy="393082"/>
          </a:xfrm>
          <a:solidFill>
            <a:srgbClr val="879BAA"/>
          </a:solidFill>
        </p:spPr>
        <p:txBody>
          <a:bodyPr wrap="square" lIns="270000" tIns="18000" rIns="396000" bIns="36000" anchor="t" anchorCtr="0">
            <a:noAutofit/>
          </a:bodyPr>
          <a:lstStyle>
            <a:lvl1pPr marL="0" marR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 sz="20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smtClean="0"/>
              <a:t>Formatvorlage des Untertitelmasters durch Klicken bearbeiten</a:t>
            </a:r>
            <a:endParaRPr lang="en-US" dirty="0" smtClean="0"/>
          </a:p>
        </p:txBody>
      </p:sp>
      <p:pic>
        <p:nvPicPr>
          <p:cNvPr id="11" name="cdtPicture 10 Id11" descr="SIE_Logo_Layer_Petrol_RGB_A3_76mm.wmf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39750" y="0"/>
            <a:ext cx="1728000" cy="967833"/>
          </a:xfrm>
          <a:prstGeom prst="rect">
            <a:avLst/>
          </a:prstGeom>
        </p:spPr>
      </p:pic>
      <p:sp>
        <p:nvSpPr>
          <p:cNvPr id="16" name="cdtText Box 101 Id16"/>
          <p:cNvSpPr txBox="1">
            <a:spLocks noChangeArrowheads="1"/>
          </p:cNvSpPr>
          <p:nvPr userDrawn="1">
            <p:custDataLst>
              <p:tags r:id="rId8"/>
            </p:custDataLst>
          </p:nvPr>
        </p:nvSpPr>
        <p:spPr bwMode="auto">
          <a:xfrm>
            <a:off x="4572000" y="0"/>
            <a:ext cx="1588" cy="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36000" rIns="0" bIns="0">
            <a:noAutofit/>
          </a:bodyPr>
          <a:lstStyle/>
          <a:p>
            <a:pPr algn="ctr">
              <a:buClrTx/>
              <a:buFontTx/>
              <a:buNone/>
            </a:pPr>
            <a:endParaRPr lang="en-US" sz="1100" b="1" dirty="0">
              <a:solidFill>
                <a:srgbClr val="990000"/>
              </a:solidFill>
            </a:endParaRPr>
          </a:p>
        </p:txBody>
      </p:sp>
      <p:sp>
        <p:nvSpPr>
          <p:cNvPr id="10" name="cdtText Box 133 Id10"/>
          <p:cNvSpPr txBox="1">
            <a:spLocks noChangeArrowheads="1"/>
          </p:cNvSpPr>
          <p:nvPr userDrawn="1">
            <p:custDataLst>
              <p:tags r:id="rId9"/>
            </p:custDataLst>
          </p:nvPr>
        </p:nvSpPr>
        <p:spPr bwMode="auto">
          <a:xfrm>
            <a:off x="0" y="6165850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40000" tIns="144000" rIns="2124000" bIns="0" anchor="ctr"/>
          <a:lstStyle/>
          <a:p>
            <a:r>
              <a:rPr lang="en-US" sz="1000" b="1" dirty="0" smtClean="0">
                <a:solidFill>
                  <a:srgbClr val="879BAA"/>
                </a:solidFill>
              </a:rPr>
              <a:t>Restricted © Siemens AG 20XX All rights reserved.</a:t>
            </a:r>
            <a:endParaRPr lang="en-US" sz="1000" b="1" dirty="0">
              <a:solidFill>
                <a:srgbClr val="879BAA"/>
              </a:solidFill>
            </a:endParaRPr>
          </a:p>
        </p:txBody>
      </p:sp>
      <p:sp>
        <p:nvSpPr>
          <p:cNvPr id="15" name="cdtText Box 133 Id15"/>
          <p:cNvSpPr txBox="1">
            <a:spLocks noChangeArrowheads="1"/>
          </p:cNvSpPr>
          <p:nvPr userDrawn="1">
            <p:custDataLst>
              <p:tags r:id="rId10"/>
            </p:custDataLst>
          </p:nvPr>
        </p:nvSpPr>
        <p:spPr bwMode="auto">
          <a:xfrm>
            <a:off x="6156325" y="6165850"/>
            <a:ext cx="29876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144000" rIns="396000" bIns="0" anchor="ctr"/>
          <a:lstStyle/>
          <a:p>
            <a:pPr algn="r"/>
            <a:r>
              <a:rPr lang="en-US" sz="1000" b="1" smtClean="0">
                <a:solidFill>
                  <a:srgbClr val="000000"/>
                </a:solidFill>
              </a:rPr>
              <a:t>siemens.com/answers</a:t>
            </a:r>
            <a:endParaRPr lang="en-US" sz="1000" b="1" dirty="0">
              <a:solidFill>
                <a:srgbClr val="00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objects + Navigation" preserve="1" userDrawn="1">
  <p:cSld name="Four objects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9144000" cy="1268413"/>
          </a:xfrm>
        </p:spPr>
        <p:txBody>
          <a:bodyPr/>
          <a:lstStyle/>
          <a:p>
            <a:r>
              <a:rPr lang="en-US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39750" y="1412876"/>
            <a:ext cx="3309936" cy="23034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cdtContent Placeholder 12 Id1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994150" y="1412876"/>
            <a:ext cx="3314700" cy="23034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dtContent Placeholder 11 Id12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539750" y="3860800"/>
            <a:ext cx="3309936" cy="230505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cdtContent Placeholder 14 Id15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3994149" y="3860800"/>
            <a:ext cx="3314701" cy="230505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dtTextplatzhalter 13 Id9"/>
          <p:cNvSpPr>
            <a:spLocks noGrp="1"/>
          </p:cNvSpPr>
          <p:nvPr>
            <p:ph type="body" sz="quarter" idx="16" hasCustomPrompt="1"/>
            <p:custDataLst>
              <p:tags r:id="rId7"/>
            </p:custDataLst>
          </p:nvPr>
        </p:nvSpPr>
        <p:spPr>
          <a:xfrm>
            <a:off x="7452714" y="1412875"/>
            <a:ext cx="1295998" cy="4752975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rgbClr val="879BAA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rgbClr val="641946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rgbClr val="879BAA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rgbClr val="641946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accent1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the navigation text</a:t>
            </a:r>
          </a:p>
          <a:p>
            <a:pPr lvl="1"/>
            <a:r>
              <a:rPr lang="en-US" noProof="0" dirty="0" smtClean="0"/>
              <a:t>active chapter</a:t>
            </a:r>
          </a:p>
          <a:p>
            <a:pPr lvl="2"/>
            <a:r>
              <a:rPr lang="en-US" noProof="0" dirty="0" smtClean="0"/>
              <a:t>subchapter</a:t>
            </a:r>
          </a:p>
          <a:p>
            <a:pPr lvl="3"/>
            <a:r>
              <a:rPr lang="en-US" noProof="0" dirty="0" smtClean="0"/>
              <a:t>active subchapter</a:t>
            </a:r>
          </a:p>
          <a:p>
            <a:pPr lvl="4"/>
            <a:r>
              <a:rPr lang="en-US" noProof="0" dirty="0" smtClean="0"/>
              <a:t>subchapter</a:t>
            </a:r>
          </a:p>
          <a:p>
            <a:pPr lvl="5"/>
            <a:r>
              <a:rPr lang="en-US" noProof="0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87338" y="263525"/>
            <a:ext cx="8859837" cy="97155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539750" y="1590675"/>
            <a:ext cx="8208963" cy="4679950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3133530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41576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fullscreen (big bar down)" type="title" preserve="1">
  <p:cSld name="Title fullscreen (big bar dow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 userDrawn="1"/>
        </p:nvSpPr>
        <p:spPr bwMode="auto">
          <a:xfrm>
            <a:off x="0" y="1588"/>
            <a:ext cx="9144000" cy="685641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Font typeface="Wingdings" charset="0"/>
              <a:buNone/>
            </a:pPr>
            <a:endParaRPr lang="de-DE" sz="1800" b="1" dirty="0" smtClean="0">
              <a:solidFill>
                <a:schemeClr val="tx1"/>
              </a:solidFill>
            </a:endParaRPr>
          </a:p>
        </p:txBody>
      </p:sp>
      <p:sp>
        <p:nvSpPr>
          <p:cNvPr id="57350" name="cdtRectangle 115 Id57350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 bwMode="ltGray">
          <a:xfrm>
            <a:off x="250825" y="2420873"/>
            <a:ext cx="8893175" cy="1881800"/>
          </a:xfrm>
          <a:solidFill>
            <a:srgbClr val="233746">
              <a:alpha val="65000"/>
            </a:srgbClr>
          </a:solidFill>
        </p:spPr>
        <p:txBody>
          <a:bodyPr wrap="square" lIns="270000" tIns="536400" rIns="396000" bIns="108000" anchor="t" anchorCtr="0">
            <a:spAutoFit/>
          </a:bodyPr>
          <a:lstStyle>
            <a:lvl1pPr>
              <a:defRPr sz="4000" smtClean="0">
                <a:solidFill>
                  <a:srgbClr val="FFFFFF"/>
                </a:solidFill>
                <a:latin typeface="Arial" pitchFamily="34" charset="0"/>
              </a:defRPr>
            </a:lvl1pPr>
          </a:lstStyle>
          <a:p>
            <a:r>
              <a:rPr lang="en-US" smtClean="0"/>
              <a:t>Titelmasterformat durch Klicken bearbeiten</a:t>
            </a:r>
            <a:endParaRPr lang="en-US" dirty="0" smtClean="0"/>
          </a:p>
        </p:txBody>
      </p:sp>
      <p:pic>
        <p:nvPicPr>
          <p:cNvPr id="11" name="cdtPicture 10 Id11" descr="SIE_Logo_Layer_Petrol_RGB_A3_76mm.wmf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39750" y="0"/>
            <a:ext cx="1728000" cy="967833"/>
          </a:xfrm>
          <a:prstGeom prst="rect">
            <a:avLst/>
          </a:prstGeom>
        </p:spPr>
      </p:pic>
      <p:sp>
        <p:nvSpPr>
          <p:cNvPr id="16" name="cdtText Box 101 Id16"/>
          <p:cNvSpPr txBox="1"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4572000" y="0"/>
            <a:ext cx="1588" cy="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36000" rIns="0" bIns="0">
            <a:noAutofit/>
          </a:bodyPr>
          <a:lstStyle/>
          <a:p>
            <a:pPr algn="ctr">
              <a:buClrTx/>
              <a:buFontTx/>
              <a:buNone/>
            </a:pPr>
            <a:endParaRPr lang="en-US" sz="1100" b="1" dirty="0">
              <a:solidFill>
                <a:srgbClr val="990000"/>
              </a:solidFill>
            </a:endParaRPr>
          </a:p>
        </p:txBody>
      </p:sp>
      <p:sp>
        <p:nvSpPr>
          <p:cNvPr id="10" name="cdtText Box 133 Id10"/>
          <p:cNvSpPr txBox="1">
            <a:spLocks noChangeArrowheads="1"/>
          </p:cNvSpPr>
          <p:nvPr userDrawn="1">
            <p:custDataLst>
              <p:tags r:id="rId5"/>
            </p:custDataLst>
          </p:nvPr>
        </p:nvSpPr>
        <p:spPr bwMode="auto">
          <a:xfrm>
            <a:off x="0" y="6165850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40000" tIns="144000" rIns="2124000" bIns="0" anchor="ctr"/>
          <a:lstStyle/>
          <a:p>
            <a:r>
              <a:rPr lang="en-US" sz="1000" b="1" dirty="0" smtClean="0">
                <a:solidFill>
                  <a:srgbClr val="000000"/>
                </a:solidFill>
              </a:rPr>
              <a:t>Restricted © Siemens AG 2013 All rights reserved.</a:t>
            </a:r>
          </a:p>
        </p:txBody>
      </p:sp>
      <p:sp>
        <p:nvSpPr>
          <p:cNvPr id="14" name="cdtText Box 133 Id14"/>
          <p:cNvSpPr txBox="1">
            <a:spLocks noChangeArrowheads="1"/>
          </p:cNvSpPr>
          <p:nvPr userDrawn="1">
            <p:custDataLst>
              <p:tags r:id="rId6"/>
            </p:custDataLst>
          </p:nvPr>
        </p:nvSpPr>
        <p:spPr bwMode="auto">
          <a:xfrm>
            <a:off x="6156325" y="6165850"/>
            <a:ext cx="29876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144000" rIns="396000" bIns="0" anchor="ctr"/>
          <a:lstStyle/>
          <a:p>
            <a:pPr algn="r"/>
            <a:r>
              <a:rPr lang="en-US" sz="1000" b="1" smtClean="0">
                <a:solidFill>
                  <a:srgbClr val="000000"/>
                </a:solidFill>
              </a:rPr>
              <a:t>siemens.com/answers</a:t>
            </a:r>
            <a:endParaRPr lang="en-US" sz="1000" b="1" dirty="0">
              <a:solidFill>
                <a:srgbClr val="000000"/>
              </a:solidFill>
            </a:endParaRPr>
          </a:p>
        </p:txBody>
      </p:sp>
      <p:sp>
        <p:nvSpPr>
          <p:cNvPr id="57351" name="cdtRectangle 116 Id57351"/>
          <p:cNvSpPr>
            <a:spLocks noGrp="1" noChangeArrowheads="1"/>
          </p:cNvSpPr>
          <p:nvPr>
            <p:ph type="subTitle" idx="1"/>
            <p:custDataLst>
              <p:tags r:id="rId7"/>
            </p:custDataLst>
          </p:nvPr>
        </p:nvSpPr>
        <p:spPr bwMode="ltGray">
          <a:xfrm>
            <a:off x="250825" y="2420874"/>
            <a:ext cx="8893175" cy="39308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233746">
                    <a:alpha val="65000"/>
                  </a:srgbClr>
                </a:solidFill>
              </a14:hiddenFill>
            </a:ext>
          </a:extLst>
        </p:spPr>
        <p:txBody>
          <a:bodyPr wrap="square" lIns="270000" tIns="18000" rIns="396000" bIns="36000" anchor="b" anchorCtr="0">
            <a:noAutofit/>
          </a:bodyPr>
          <a:lstStyle>
            <a:lvl1pPr>
              <a:defRPr sz="2000" smtClean="0">
                <a:solidFill>
                  <a:srgbClr val="FFFFFF"/>
                </a:solidFill>
                <a:latin typeface="Arial" pitchFamily="34" charset="0"/>
              </a:defRPr>
            </a:lvl1pPr>
          </a:lstStyle>
          <a:p>
            <a:r>
              <a:rPr lang="en-US" smtClean="0"/>
              <a:t>Formatvorlage des Untertitelmasters durch Klicken bearbeiten</a:t>
            </a:r>
            <a:endParaRPr lang="en-US" dirty="0" smtClean="0"/>
          </a:p>
        </p:txBody>
      </p:sp>
      <p:sp>
        <p:nvSpPr>
          <p:cNvPr id="2" name="Rechteck 1"/>
          <p:cNvSpPr/>
          <p:nvPr userDrawn="1"/>
        </p:nvSpPr>
        <p:spPr>
          <a:xfrm>
            <a:off x="2876664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buClrTx/>
              <a:buFontTx/>
              <a:buNone/>
            </a:pPr>
            <a:endParaRPr lang="de-DE" b="1" noProof="1">
              <a:solidFill>
                <a:schemeClr val="tx2"/>
              </a:solidFill>
            </a:endParaRPr>
          </a:p>
        </p:txBody>
      </p:sp>
    </p:spTree>
    <p:custDataLst>
      <p:custData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fullscreen (big bar up)" type="title" preserve="1">
  <p:cSld name="Title fullscreen (big bar u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dtRectangle 15 Id9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D7D7C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noAutofit/>
          </a:bodyPr>
          <a:lstStyle/>
          <a:p>
            <a:endParaRPr lang="en-US"/>
          </a:p>
        </p:txBody>
      </p:sp>
      <p:sp>
        <p:nvSpPr>
          <p:cNvPr id="12" name="cdtRectangle 1 Id12"/>
          <p:cNvSpPr/>
          <p:nvPr userDrawn="1">
            <p:custDataLst>
              <p:tags r:id="rId3"/>
            </p:custDataLst>
          </p:nvPr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Font typeface="Wingdings" charset="0"/>
              <a:buNone/>
            </a:pPr>
            <a:endParaRPr lang="en-US" sz="1800" b="1" dirty="0" smtClean="0">
              <a:solidFill>
                <a:schemeClr val="tx1"/>
              </a:solidFill>
            </a:endParaRPr>
          </a:p>
        </p:txBody>
      </p:sp>
      <p:pic>
        <p:nvPicPr>
          <p:cNvPr id="13" name="cdtPicture 14 Id15" descr="Image_Titel.jpg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7350" name="cdtRectangle 115 Id57350"/>
          <p:cNvSpPr>
            <a:spLocks noGrp="1" noChangeArrowheads="1"/>
          </p:cNvSpPr>
          <p:nvPr>
            <p:ph type="ctrTitle"/>
            <p:custDataLst>
              <p:tags r:id="rId5"/>
            </p:custDataLst>
          </p:nvPr>
        </p:nvSpPr>
        <p:spPr bwMode="ltGray">
          <a:xfrm>
            <a:off x="250825" y="2372335"/>
            <a:ext cx="8893175" cy="1881800"/>
          </a:xfrm>
          <a:solidFill>
            <a:srgbClr val="233746">
              <a:alpha val="65000"/>
            </a:srgbClr>
          </a:solidFill>
        </p:spPr>
        <p:txBody>
          <a:bodyPr wrap="square" lIns="270000" tIns="144000" rIns="396000" bIns="500400" anchor="b" anchorCtr="0">
            <a:spAutoFit/>
          </a:bodyPr>
          <a:lstStyle>
            <a:lvl1pPr>
              <a:defRPr sz="4000" smtClean="0">
                <a:solidFill>
                  <a:srgbClr val="FFFFFF"/>
                </a:solidFill>
                <a:latin typeface="Arial" pitchFamily="34" charset="0"/>
              </a:defRPr>
            </a:lvl1pPr>
          </a:lstStyle>
          <a:p>
            <a:r>
              <a:rPr lang="en-US" smtClean="0"/>
              <a:t>Titelmasterformat durch Klicken bearbeiten</a:t>
            </a:r>
            <a:endParaRPr lang="en-US" dirty="0" smtClean="0"/>
          </a:p>
        </p:txBody>
      </p:sp>
      <p:pic>
        <p:nvPicPr>
          <p:cNvPr id="11" name="cdtPicture 10 Id11" descr="SIE_Logo_Layer_Petrol_RGB_A3_76mm.wmf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39750" y="0"/>
            <a:ext cx="1728000" cy="967833"/>
          </a:xfrm>
          <a:prstGeom prst="rect">
            <a:avLst/>
          </a:prstGeom>
        </p:spPr>
      </p:pic>
      <p:sp>
        <p:nvSpPr>
          <p:cNvPr id="16" name="cdtText Box 101 Id16"/>
          <p:cNvSpPr txBox="1">
            <a:spLocks noChangeArrowheads="1"/>
          </p:cNvSpPr>
          <p:nvPr userDrawn="1">
            <p:custDataLst>
              <p:tags r:id="rId7"/>
            </p:custDataLst>
          </p:nvPr>
        </p:nvSpPr>
        <p:spPr bwMode="auto">
          <a:xfrm>
            <a:off x="4572000" y="0"/>
            <a:ext cx="1588" cy="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36000" rIns="0" bIns="0">
            <a:noAutofit/>
          </a:bodyPr>
          <a:lstStyle/>
          <a:p>
            <a:pPr algn="ctr">
              <a:buClrTx/>
              <a:buFontTx/>
              <a:buNone/>
            </a:pPr>
            <a:endParaRPr lang="en-US" sz="1100" b="1" dirty="0">
              <a:solidFill>
                <a:srgbClr val="990000"/>
              </a:solidFill>
            </a:endParaRPr>
          </a:p>
        </p:txBody>
      </p:sp>
      <p:sp>
        <p:nvSpPr>
          <p:cNvPr id="14" name="cdtText Box 133 Id14"/>
          <p:cNvSpPr txBox="1">
            <a:spLocks noChangeArrowheads="1"/>
          </p:cNvSpPr>
          <p:nvPr userDrawn="1">
            <p:custDataLst>
              <p:tags r:id="rId8"/>
            </p:custDataLst>
          </p:nvPr>
        </p:nvSpPr>
        <p:spPr bwMode="auto">
          <a:xfrm>
            <a:off x="0" y="6165850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40000" tIns="144000" rIns="2124000" bIns="0" anchor="ctr"/>
          <a:lstStyle/>
          <a:p>
            <a:r>
              <a:rPr lang="en-US" sz="1000" b="1" dirty="0" smtClean="0">
                <a:solidFill>
                  <a:srgbClr val="000000"/>
                </a:solidFill>
              </a:rPr>
              <a:t>Restricted © Siemens AG 2013 All rights reserved.</a:t>
            </a:r>
          </a:p>
        </p:txBody>
      </p:sp>
      <p:sp>
        <p:nvSpPr>
          <p:cNvPr id="15" name="cdtText Box 133 Id15"/>
          <p:cNvSpPr txBox="1">
            <a:spLocks noChangeArrowheads="1"/>
          </p:cNvSpPr>
          <p:nvPr userDrawn="1">
            <p:custDataLst>
              <p:tags r:id="rId9"/>
            </p:custDataLst>
          </p:nvPr>
        </p:nvSpPr>
        <p:spPr bwMode="auto">
          <a:xfrm>
            <a:off x="6156325" y="6165850"/>
            <a:ext cx="29876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144000" rIns="396000" bIns="0" anchor="ctr"/>
          <a:lstStyle/>
          <a:p>
            <a:pPr algn="r"/>
            <a:r>
              <a:rPr lang="en-US" sz="1000" b="1" smtClean="0">
                <a:solidFill>
                  <a:srgbClr val="000000"/>
                </a:solidFill>
              </a:rPr>
              <a:t>siemens.com/answers</a:t>
            </a:r>
            <a:endParaRPr lang="en-US" sz="1000" b="1" dirty="0">
              <a:solidFill>
                <a:srgbClr val="000000"/>
              </a:solidFill>
            </a:endParaRPr>
          </a:p>
        </p:txBody>
      </p:sp>
      <p:sp>
        <p:nvSpPr>
          <p:cNvPr id="57351" name="cdtRectangle 116 Id57351"/>
          <p:cNvSpPr>
            <a:spLocks noGrp="1" noChangeArrowheads="1"/>
          </p:cNvSpPr>
          <p:nvPr>
            <p:ph type="subTitle" idx="1"/>
            <p:custDataLst>
              <p:tags r:id="rId10"/>
            </p:custDataLst>
          </p:nvPr>
        </p:nvSpPr>
        <p:spPr bwMode="ltGray">
          <a:xfrm>
            <a:off x="250825" y="3860800"/>
            <a:ext cx="8893175" cy="39308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233746">
                    <a:alpha val="65000"/>
                  </a:srgbClr>
                </a:solidFill>
              </a14:hiddenFill>
            </a:ext>
          </a:extLst>
        </p:spPr>
        <p:txBody>
          <a:bodyPr wrap="square" lIns="270000" tIns="18000" rIns="396000" bIns="36000" anchor="t" anchorCtr="0">
            <a:noAutofit/>
          </a:bodyPr>
          <a:lstStyle>
            <a:lvl1pPr>
              <a:defRPr sz="2000" smtClean="0">
                <a:solidFill>
                  <a:srgbClr val="FFFFFF"/>
                </a:solidFill>
                <a:latin typeface="Arial" pitchFamily="34" charset="0"/>
              </a:defRPr>
            </a:lvl1pPr>
          </a:lstStyle>
          <a:p>
            <a:r>
              <a:rPr lang="en-US" smtClean="0"/>
              <a:t>Formatvorlage des Untertitelmasters durch Klicken bearbeiten</a:t>
            </a:r>
            <a:endParaRPr lang="en-US" dirty="0" smtClean="0"/>
          </a:p>
        </p:txBody>
      </p:sp>
    </p:spTree>
    <p:custDataLst>
      <p:custData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pter title (big bar down)" type="title" preserve="1">
  <p:cSld name="Chapter title (big bar dow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9" name="cdtRectangle 15 Id57359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gray">
          <a:xfrm>
            <a:off x="0" y="0"/>
            <a:ext cx="9144000" cy="4149725"/>
          </a:xfrm>
          <a:prstGeom prst="rect">
            <a:avLst/>
          </a:prstGeom>
          <a:solidFill>
            <a:srgbClr val="D7D7C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noAutofit/>
          </a:bodyPr>
          <a:lstStyle/>
          <a:p>
            <a:endParaRPr lang="en-US"/>
          </a:p>
        </p:txBody>
      </p:sp>
      <p:sp>
        <p:nvSpPr>
          <p:cNvPr id="57350" name="cdtRectangle 115 Id57350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 bwMode="gray">
          <a:xfrm>
            <a:off x="250825" y="4149726"/>
            <a:ext cx="8893175" cy="1485567"/>
          </a:xfrm>
          <a:solidFill>
            <a:srgbClr val="879BAA"/>
          </a:solidFill>
        </p:spPr>
        <p:txBody>
          <a:bodyPr wrap="square" lIns="270000" tIns="144000" rIns="396000" bIns="108000" anchor="t">
            <a:spAutoFit/>
          </a:bodyPr>
          <a:lstStyle>
            <a:lvl1pPr>
              <a:defRPr sz="4000" smtClean="0">
                <a:solidFill>
                  <a:srgbClr val="FFFFFF"/>
                </a:solidFill>
                <a:latin typeface="Arial" pitchFamily="34" charset="0"/>
              </a:defRPr>
            </a:lvl1pPr>
          </a:lstStyle>
          <a:p>
            <a:r>
              <a:rPr lang="en-US" smtClean="0"/>
              <a:t>Titelmasterformat durch Klicken bearbeiten</a:t>
            </a:r>
            <a:endParaRPr lang="en-US" dirty="0" smtClean="0"/>
          </a:p>
        </p:txBody>
      </p:sp>
      <p:sp>
        <p:nvSpPr>
          <p:cNvPr id="57351" name="cdtRectangle 116 Id57351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 bwMode="gray">
          <a:xfrm>
            <a:off x="250825" y="3756644"/>
            <a:ext cx="8893175" cy="393082"/>
          </a:xfrm>
          <a:solidFill>
            <a:srgbClr val="233746">
              <a:alpha val="65000"/>
            </a:srgbClr>
          </a:solidFill>
        </p:spPr>
        <p:txBody>
          <a:bodyPr wrap="square" lIns="270000" tIns="18000" rIns="396000" bIns="36000" anchor="b">
            <a:noAutofit/>
          </a:bodyPr>
          <a:lstStyle>
            <a:lvl1pPr>
              <a:defRPr sz="20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smtClean="0"/>
              <a:t>Formatvorlage des Untertitelmasters durch Klicken bearbeiten</a:t>
            </a:r>
            <a:endParaRPr lang="en-US" dirty="0" smtClean="0"/>
          </a:p>
        </p:txBody>
      </p:sp>
      <p:pic>
        <p:nvPicPr>
          <p:cNvPr id="8" name="cdtPicture 7 Id8" descr="sie_logo_layer_petrol_rgb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7308850" y="0"/>
            <a:ext cx="1439863" cy="804863"/>
          </a:xfrm>
          <a:prstGeom prst="rect">
            <a:avLst/>
          </a:prstGeom>
          <a:noFill/>
        </p:spPr>
      </p:pic>
      <p:sp>
        <p:nvSpPr>
          <p:cNvPr id="9" name="cdtText Box 101 Id9"/>
          <p:cNvSpPr txBox="1">
            <a:spLocks noChangeArrowheads="1"/>
          </p:cNvSpPr>
          <p:nvPr userDrawn="1">
            <p:custDataLst>
              <p:tags r:id="rId6"/>
            </p:custDataLst>
          </p:nvPr>
        </p:nvSpPr>
        <p:spPr bwMode="auto">
          <a:xfrm>
            <a:off x="4572000" y="0"/>
            <a:ext cx="1588" cy="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36000" rIns="0" bIns="0">
            <a:noAutofit/>
          </a:bodyPr>
          <a:lstStyle/>
          <a:p>
            <a:pPr algn="ctr">
              <a:buClrTx/>
              <a:buFontTx/>
              <a:buNone/>
            </a:pPr>
            <a:endParaRPr lang="en-US" sz="1100" b="1" dirty="0">
              <a:solidFill>
                <a:srgbClr val="99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pter title (big bar up)" type="title" preserve="1">
  <p:cSld name="Chapter title (big bar u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dtRectangle 15 Id8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gray">
          <a:xfrm>
            <a:off x="0" y="0"/>
            <a:ext cx="9144000" cy="5162556"/>
          </a:xfrm>
          <a:prstGeom prst="rect">
            <a:avLst/>
          </a:prstGeom>
          <a:solidFill>
            <a:srgbClr val="D7D7C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noAutofit/>
          </a:bodyPr>
          <a:lstStyle/>
          <a:p>
            <a:endParaRPr lang="en-US"/>
          </a:p>
        </p:txBody>
      </p:sp>
      <p:sp>
        <p:nvSpPr>
          <p:cNvPr id="57350" name="cdtRectangle 115 Id57350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 bwMode="gray">
          <a:xfrm>
            <a:off x="250825" y="3676990"/>
            <a:ext cx="8893175" cy="1485567"/>
          </a:xfrm>
          <a:solidFill>
            <a:srgbClr val="233746">
              <a:alpha val="65000"/>
            </a:srgbClr>
          </a:solidFill>
        </p:spPr>
        <p:txBody>
          <a:bodyPr wrap="square" lIns="270000" tIns="144000" rIns="396000" bIns="108000" anchor="b" anchorCtr="0">
            <a:spAutoFit/>
          </a:bodyPr>
          <a:lstStyle>
            <a:lvl1pPr>
              <a:defRPr sz="4000" smtClean="0">
                <a:solidFill>
                  <a:srgbClr val="FFFFFF"/>
                </a:solidFill>
                <a:latin typeface="Arial" pitchFamily="34" charset="0"/>
              </a:defRPr>
            </a:lvl1pPr>
          </a:lstStyle>
          <a:p>
            <a:r>
              <a:rPr lang="en-US" smtClean="0"/>
              <a:t>Titelmasterformat durch Klicken bearbeiten</a:t>
            </a:r>
            <a:endParaRPr lang="en-US" dirty="0" smtClean="0"/>
          </a:p>
        </p:txBody>
      </p:sp>
      <p:sp>
        <p:nvSpPr>
          <p:cNvPr id="57351" name="cdtRectangle 116 Id57351"/>
          <p:cNvSpPr>
            <a:spLocks noGrp="1" noChangeArrowheads="1"/>
          </p:cNvSpPr>
          <p:nvPr>
            <p:ph type="subTitle" idx="1"/>
            <p:custDataLst>
              <p:tags r:id="rId4"/>
            </p:custDataLst>
          </p:nvPr>
        </p:nvSpPr>
        <p:spPr bwMode="gray">
          <a:xfrm>
            <a:off x="250825" y="5162556"/>
            <a:ext cx="8893175" cy="393082"/>
          </a:xfrm>
          <a:solidFill>
            <a:srgbClr val="879BAA"/>
          </a:solidFill>
        </p:spPr>
        <p:txBody>
          <a:bodyPr wrap="square" lIns="270000" tIns="18000" rIns="396000" bIns="36000" anchor="t" anchorCtr="0">
            <a:noAutofit/>
          </a:bodyPr>
          <a:lstStyle>
            <a:lvl1pPr>
              <a:defRPr sz="20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smtClean="0"/>
              <a:t>Formatvorlage des Untertitelmasters durch Klicken bearbeiten</a:t>
            </a:r>
            <a:endParaRPr lang="en-US" dirty="0" smtClean="0"/>
          </a:p>
        </p:txBody>
      </p:sp>
      <p:pic>
        <p:nvPicPr>
          <p:cNvPr id="12" name="cdtPicture 7 Id12" descr="sie_logo_layer_petrol_rgb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7308850" y="0"/>
            <a:ext cx="1439863" cy="804863"/>
          </a:xfrm>
          <a:prstGeom prst="rect">
            <a:avLst/>
          </a:prstGeom>
          <a:noFill/>
        </p:spPr>
      </p:pic>
      <p:sp>
        <p:nvSpPr>
          <p:cNvPr id="9" name="cdtText Box 101 Id9"/>
          <p:cNvSpPr txBox="1">
            <a:spLocks noChangeArrowheads="1"/>
          </p:cNvSpPr>
          <p:nvPr userDrawn="1">
            <p:custDataLst>
              <p:tags r:id="rId6"/>
            </p:custDataLst>
          </p:nvPr>
        </p:nvSpPr>
        <p:spPr bwMode="auto">
          <a:xfrm>
            <a:off x="4572000" y="0"/>
            <a:ext cx="1588" cy="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36000" rIns="0" bIns="0">
            <a:noAutofit/>
          </a:bodyPr>
          <a:lstStyle/>
          <a:p>
            <a:pPr algn="ctr">
              <a:buClrTx/>
              <a:buFontTx/>
              <a:buNone/>
            </a:pPr>
            <a:endParaRPr lang="en-US" sz="1100" b="1" dirty="0">
              <a:solidFill>
                <a:srgbClr val="99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+ Index/Contact" preserve="1" userDrawn="1">
  <p:cSld name="Image + Index/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dtRectangle 2 Id3"/>
          <p:cNvSpPr/>
          <p:nvPr userDrawn="1">
            <p:custDataLst>
              <p:tags r:id="rId2"/>
            </p:custDataLst>
          </p:nvPr>
        </p:nvSpPr>
        <p:spPr bwMode="auto">
          <a:xfrm>
            <a:off x="4716464" y="1412875"/>
            <a:ext cx="4427537" cy="4752975"/>
          </a:xfrm>
          <a:prstGeom prst="rect">
            <a:avLst/>
          </a:prstGeom>
          <a:solidFill>
            <a:srgbClr val="D7D7C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Font typeface="Wingdings" charset="0"/>
              <a:buNone/>
            </a:pPr>
            <a:endParaRPr lang="en-US" sz="1800" b="1" dirty="0" smtClean="0">
              <a:solidFill>
                <a:schemeClr val="tx1"/>
              </a:solidFill>
            </a:endParaRPr>
          </a:p>
        </p:txBody>
      </p:sp>
      <p:sp>
        <p:nvSpPr>
          <p:cNvPr id="2" name="cdtTitle 1 Id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0"/>
            <a:ext cx="9144000" cy="1268413"/>
          </a:xfrm>
        </p:spPr>
        <p:txBody>
          <a:bodyPr/>
          <a:lstStyle/>
          <a:p>
            <a:r>
              <a:rPr lang="en-US" smtClean="0"/>
              <a:t>Titelmasterformat durch Klicken bearbeiten</a:t>
            </a:r>
            <a:endParaRPr lang="en-US" dirty="0"/>
          </a:p>
        </p:txBody>
      </p:sp>
      <p:sp>
        <p:nvSpPr>
          <p:cNvPr id="11" name="cdtPicture Placeholder 10 Id11"/>
          <p:cNvSpPr>
            <a:spLocks noGrp="1"/>
          </p:cNvSpPr>
          <p:nvPr>
            <p:ph type="pic" sz="quarter" idx="13" hasCustomPrompt="1"/>
            <p:custDataLst>
              <p:tags r:id="rId4"/>
            </p:custDataLst>
          </p:nvPr>
        </p:nvSpPr>
        <p:spPr>
          <a:xfrm>
            <a:off x="0" y="1412875"/>
            <a:ext cx="4572000" cy="4752975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13" name="cdtText Placeholder 12 Id13"/>
          <p:cNvSpPr>
            <a:spLocks noGrp="1"/>
          </p:cNvSpPr>
          <p:nvPr>
            <p:ph type="body" sz="quarter" idx="14" hasCustomPrompt="1"/>
            <p:custDataLst>
              <p:tags r:id="rId5"/>
            </p:custDataLst>
          </p:nvPr>
        </p:nvSpPr>
        <p:spPr bwMode="auto">
          <a:xfrm>
            <a:off x="4716464" y="1412875"/>
            <a:ext cx="4427537" cy="4752975"/>
          </a:xfrm>
          <a:solidFill>
            <a:srgbClr val="D7D7CD"/>
          </a:solidFill>
        </p:spPr>
        <p:txBody>
          <a:bodyPr lIns="252000" tIns="144000" rIns="396000" bIns="144000"/>
          <a:lstStyle>
            <a:lvl1pPr marL="0" inden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Font typeface="Arial" pitchFamily="34" charset="0"/>
              <a:buNone/>
              <a:tabLst>
                <a:tab pos="3773488" algn="r"/>
              </a:tabLst>
              <a:defRPr>
                <a:solidFill>
                  <a:srgbClr val="000000"/>
                </a:solidFill>
              </a:defRPr>
            </a:lvl1pPr>
            <a:lvl2pPr marL="179388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Arial" pitchFamily="34" charset="0"/>
              <a:buChar char="•"/>
              <a:tabLst>
                <a:tab pos="3773488" algn="r"/>
              </a:tabLst>
              <a:defRPr b="0">
                <a:solidFill>
                  <a:srgbClr val="000000"/>
                </a:solidFill>
              </a:defRPr>
            </a:lvl2pPr>
            <a:lvl3pPr marL="177800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Arial" pitchFamily="34" charset="0"/>
              <a:buChar char="•"/>
              <a:tabLst>
                <a:tab pos="3773488" algn="r"/>
              </a:tabLst>
              <a:defRPr b="1">
                <a:solidFill>
                  <a:srgbClr val="000000"/>
                </a:solidFill>
              </a:defRPr>
            </a:lvl3pPr>
            <a:lvl4pPr marL="358775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Arial" pitchFamily="34" charset="0"/>
              <a:buChar char="•"/>
              <a:tabLst>
                <a:tab pos="3773488" algn="r"/>
              </a:tabLst>
              <a:defRPr b="0" baseline="0">
                <a:solidFill>
                  <a:srgbClr val="000000"/>
                </a:solidFill>
              </a:defRPr>
            </a:lvl4pPr>
            <a:lvl5pPr marL="357188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Arial" pitchFamily="34" charset="0"/>
              <a:buChar char="•"/>
              <a:tabLst>
                <a:tab pos="3773488" algn="r"/>
              </a:tabLst>
              <a:defRPr b="1" baseline="0">
                <a:solidFill>
                  <a:srgbClr val="000000"/>
                </a:solidFill>
              </a:defRPr>
            </a:lvl5pPr>
            <a:lvl6pPr marL="360363" indent="-180975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3773488" algn="r"/>
              </a:tabLst>
              <a:defRPr b="1"/>
            </a:lvl6pPr>
          </a:lstStyle>
          <a:p>
            <a:pPr lvl="0"/>
            <a:r>
              <a:rPr lang="en-US" dirty="0" smtClean="0"/>
              <a:t>Click to edit the </a:t>
            </a:r>
            <a:r>
              <a:rPr lang="en-US" dirty="0" err="1" smtClean="0"/>
              <a:t>toc</a:t>
            </a:r>
            <a:r>
              <a:rPr lang="en-US" dirty="0" smtClean="0"/>
              <a:t> / contact</a:t>
            </a:r>
          </a:p>
          <a:p>
            <a:pPr lvl="1"/>
            <a:r>
              <a:rPr lang="en-US" dirty="0" smtClean="0"/>
              <a:t>chapter</a:t>
            </a:r>
          </a:p>
          <a:p>
            <a:pPr lvl="2"/>
            <a:r>
              <a:rPr lang="fr-FR" dirty="0" smtClean="0"/>
              <a:t>active </a:t>
            </a:r>
            <a:r>
              <a:rPr lang="fr-FR" dirty="0" err="1" smtClean="0"/>
              <a:t>chapter</a:t>
            </a:r>
            <a:endParaRPr lang="fr-FR" dirty="0" smtClean="0"/>
          </a:p>
          <a:p>
            <a:pPr lvl="3"/>
            <a:r>
              <a:rPr lang="fr-FR" dirty="0" err="1" smtClean="0"/>
              <a:t>subchapter</a:t>
            </a:r>
            <a:endParaRPr lang="fr-FR" dirty="0" smtClean="0"/>
          </a:p>
          <a:p>
            <a:pPr lvl="4"/>
            <a:r>
              <a:rPr lang="fr-FR" dirty="0" smtClean="0"/>
              <a:t>active </a:t>
            </a:r>
            <a:r>
              <a:rPr lang="fr-FR" dirty="0" err="1" smtClean="0"/>
              <a:t>subchapter</a:t>
            </a:r>
            <a:endParaRPr lang="fr-FR" dirty="0" smtClean="0"/>
          </a:p>
        </p:txBody>
      </p:sp>
      <p:pic>
        <p:nvPicPr>
          <p:cNvPr id="6" name="Bildplatzhalter 12" descr="Image_IHV_Kontakt.jpg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8"/>
          <a:srcRect l="24" r="24"/>
          <a:stretch>
            <a:fillRect/>
          </a:stretch>
        </p:blipFill>
        <p:spPr bwMode="ltGray">
          <a:xfrm>
            <a:off x="0" y="1412875"/>
            <a:ext cx="45720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+ Index" preserve="1" userDrawn="1">
  <p:cSld name="Text + 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9144000" cy="1268413"/>
          </a:xfrm>
        </p:spPr>
        <p:txBody>
          <a:bodyPr/>
          <a:lstStyle/>
          <a:p>
            <a:r>
              <a:rPr lang="en-US" smtClean="0"/>
              <a:t>Titelmasterformat durch Klicken bearbeiten</a:t>
            </a:r>
            <a:endParaRPr lang="en-US" dirty="0"/>
          </a:p>
        </p:txBody>
      </p:sp>
      <p:sp>
        <p:nvSpPr>
          <p:cNvPr id="13" name="cdtText Placeholder 12 Id13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539750" y="1412875"/>
            <a:ext cx="4032250" cy="47529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dtText Placeholder 12 Id5"/>
          <p:cNvSpPr>
            <a:spLocks noGrp="1"/>
          </p:cNvSpPr>
          <p:nvPr>
            <p:ph type="body" sz="quarter" idx="14" hasCustomPrompt="1"/>
            <p:custDataLst>
              <p:tags r:id="rId4"/>
            </p:custDataLst>
          </p:nvPr>
        </p:nvSpPr>
        <p:spPr bwMode="auto">
          <a:xfrm>
            <a:off x="4716464" y="1412875"/>
            <a:ext cx="4427537" cy="4752975"/>
          </a:xfrm>
          <a:solidFill>
            <a:srgbClr val="D7D7CD"/>
          </a:solidFill>
        </p:spPr>
        <p:txBody>
          <a:bodyPr lIns="252000" tIns="144000" rIns="396000" bIns="144000"/>
          <a:lstStyle>
            <a:lvl1pPr marL="0" inden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Font typeface="Arial" pitchFamily="34" charset="0"/>
              <a:buNone/>
              <a:tabLst>
                <a:tab pos="3773488" algn="r"/>
              </a:tabLst>
              <a:defRPr>
                <a:solidFill>
                  <a:srgbClr val="000000"/>
                </a:solidFill>
              </a:defRPr>
            </a:lvl1pPr>
            <a:lvl2pPr marL="179388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Arial" pitchFamily="34" charset="0"/>
              <a:buChar char="•"/>
              <a:tabLst>
                <a:tab pos="3773488" algn="r"/>
              </a:tabLst>
              <a:defRPr b="0">
                <a:solidFill>
                  <a:srgbClr val="000000"/>
                </a:solidFill>
              </a:defRPr>
            </a:lvl2pPr>
            <a:lvl3pPr marL="177800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Arial" pitchFamily="34" charset="0"/>
              <a:buChar char="•"/>
              <a:tabLst>
                <a:tab pos="3773488" algn="r"/>
              </a:tabLst>
              <a:defRPr b="1">
                <a:solidFill>
                  <a:srgbClr val="000000"/>
                </a:solidFill>
              </a:defRPr>
            </a:lvl3pPr>
            <a:lvl4pPr marL="358775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Arial" pitchFamily="34" charset="0"/>
              <a:buChar char="•"/>
              <a:tabLst>
                <a:tab pos="3773488" algn="r"/>
              </a:tabLst>
              <a:defRPr b="0" baseline="0">
                <a:solidFill>
                  <a:srgbClr val="000000"/>
                </a:solidFill>
              </a:defRPr>
            </a:lvl4pPr>
            <a:lvl5pPr marL="357188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accent1"/>
              </a:buClr>
              <a:buFont typeface="Arial" pitchFamily="34" charset="0"/>
              <a:buChar char="•"/>
              <a:tabLst>
                <a:tab pos="3773488" algn="r"/>
              </a:tabLst>
              <a:defRPr b="1" baseline="0">
                <a:solidFill>
                  <a:srgbClr val="000000"/>
                </a:solidFill>
              </a:defRPr>
            </a:lvl5pPr>
            <a:lvl6pPr marL="360363" indent="-180975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3773488" algn="r"/>
              </a:tabLst>
              <a:defRPr b="1"/>
            </a:lvl6pPr>
          </a:lstStyle>
          <a:p>
            <a:pPr lvl="0"/>
            <a:r>
              <a:rPr lang="en-US" dirty="0" smtClean="0"/>
              <a:t>Click to edit the </a:t>
            </a:r>
            <a:r>
              <a:rPr lang="en-US" dirty="0" err="1" smtClean="0"/>
              <a:t>toc</a:t>
            </a:r>
            <a:r>
              <a:rPr lang="en-US" dirty="0" smtClean="0"/>
              <a:t> / contact</a:t>
            </a:r>
          </a:p>
          <a:p>
            <a:pPr lvl="1"/>
            <a:r>
              <a:rPr lang="en-US" dirty="0" smtClean="0"/>
              <a:t>chapter</a:t>
            </a:r>
          </a:p>
          <a:p>
            <a:pPr lvl="2"/>
            <a:r>
              <a:rPr lang="en-US" dirty="0" smtClean="0"/>
              <a:t>active chapter</a:t>
            </a:r>
          </a:p>
          <a:p>
            <a:pPr lvl="3"/>
            <a:r>
              <a:rPr lang="en-US" dirty="0" smtClean="0"/>
              <a:t>subchapter</a:t>
            </a:r>
          </a:p>
          <a:p>
            <a:pPr lvl="4"/>
            <a:r>
              <a:rPr lang="en-US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ree Content" type="titleOnly" preserve="1">
  <p:cSld name="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9144000" cy="126841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540000" tIns="396000" rIns="2124000" bIns="234000" numCol="1" anchor="b" anchorCtr="0" compatLnSpc="1">
            <a:prstTxWarp prst="textNoShape">
              <a:avLst/>
            </a:prstTxWarp>
          </a:bodyPr>
          <a:lstStyle>
            <a:lvl1pPr>
              <a:defRPr lang="de-DE" noProof="0" dirty="0"/>
            </a:lvl1pPr>
          </a:lstStyle>
          <a:p>
            <a:pPr lvl="0"/>
            <a:r>
              <a:rPr lang="en-US" smtClean="0"/>
              <a:t>Titelmasterformat durch Klicken bearbeiten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3370984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4.xml"/><Relationship Id="rId39" Type="http://schemas.openxmlformats.org/officeDocument/2006/relationships/tags" Target="../tags/tag17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12.xml"/><Relationship Id="rId42" Type="http://schemas.openxmlformats.org/officeDocument/2006/relationships/tags" Target="../tags/tag20.xml"/><Relationship Id="rId47" Type="http://schemas.openxmlformats.org/officeDocument/2006/relationships/tags" Target="../tags/tag25.xml"/><Relationship Id="rId50" Type="http://schemas.openxmlformats.org/officeDocument/2006/relationships/tags" Target="../tags/tag28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3.xml"/><Relationship Id="rId33" Type="http://schemas.openxmlformats.org/officeDocument/2006/relationships/tags" Target="../tags/tag11.xml"/><Relationship Id="rId38" Type="http://schemas.openxmlformats.org/officeDocument/2006/relationships/tags" Target="../tags/tag16.xml"/><Relationship Id="rId46" Type="http://schemas.openxmlformats.org/officeDocument/2006/relationships/tags" Target="../tags/tag24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7.xml"/><Relationship Id="rId41" Type="http://schemas.openxmlformats.org/officeDocument/2006/relationships/tags" Target="../tags/tag19.xml"/><Relationship Id="rId54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2.xml"/><Relationship Id="rId32" Type="http://schemas.openxmlformats.org/officeDocument/2006/relationships/tags" Target="../tags/tag10.xml"/><Relationship Id="rId37" Type="http://schemas.openxmlformats.org/officeDocument/2006/relationships/tags" Target="../tags/tag15.xml"/><Relationship Id="rId40" Type="http://schemas.openxmlformats.org/officeDocument/2006/relationships/tags" Target="../tags/tag18.xml"/><Relationship Id="rId45" Type="http://schemas.openxmlformats.org/officeDocument/2006/relationships/tags" Target="../tags/tag23.xml"/><Relationship Id="rId53" Type="http://schemas.openxmlformats.org/officeDocument/2006/relationships/tags" Target="../tags/tag3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28" Type="http://schemas.openxmlformats.org/officeDocument/2006/relationships/tags" Target="../tags/tag6.xml"/><Relationship Id="rId36" Type="http://schemas.openxmlformats.org/officeDocument/2006/relationships/tags" Target="../tags/tag14.xml"/><Relationship Id="rId49" Type="http://schemas.openxmlformats.org/officeDocument/2006/relationships/tags" Target="../tags/tag27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9.xml"/><Relationship Id="rId44" Type="http://schemas.openxmlformats.org/officeDocument/2006/relationships/tags" Target="../tags/tag22.xml"/><Relationship Id="rId52" Type="http://schemas.openxmlformats.org/officeDocument/2006/relationships/tags" Target="../tags/tag3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ags" Target="../tags/tag5.xml"/><Relationship Id="rId30" Type="http://schemas.openxmlformats.org/officeDocument/2006/relationships/tags" Target="../tags/tag8.xml"/><Relationship Id="rId35" Type="http://schemas.openxmlformats.org/officeDocument/2006/relationships/tags" Target="../tags/tag13.xml"/><Relationship Id="rId43" Type="http://schemas.openxmlformats.org/officeDocument/2006/relationships/tags" Target="../tags/tag21.xml"/><Relationship Id="rId48" Type="http://schemas.openxmlformats.org/officeDocument/2006/relationships/tags" Target="../tags/tag26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dtRectangle 12 Id7"/>
          <p:cNvSpPr>
            <a:spLocks noChangeArrowheads="1"/>
          </p:cNvSpPr>
          <p:nvPr userDrawn="1">
            <p:custDataLst>
              <p:tags r:id="rId24"/>
            </p:custDataLst>
          </p:nvPr>
        </p:nvSpPr>
        <p:spPr bwMode="gray">
          <a:xfrm>
            <a:off x="0" y="0"/>
            <a:ext cx="9144000" cy="1268413"/>
          </a:xfrm>
          <a:prstGeom prst="rect">
            <a:avLst/>
          </a:prstGeom>
          <a:solidFill>
            <a:schemeClr val="l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noAutofit/>
          </a:bodyPr>
          <a:lstStyle/>
          <a:p>
            <a:endParaRPr lang="en-US"/>
          </a:p>
        </p:txBody>
      </p:sp>
      <p:sp>
        <p:nvSpPr>
          <p:cNvPr id="13" name="cdtTextBox 12 Id13"/>
          <p:cNvSpPr txBox="1"/>
          <p:nvPr userDrawn="1">
            <p:custDataLst>
              <p:tags r:id="rId25"/>
            </p:custDataLst>
          </p:nvPr>
        </p:nvSpPr>
        <p:spPr>
          <a:xfrm>
            <a:off x="0" y="6598800"/>
            <a:ext cx="2549519" cy="259200"/>
          </a:xfrm>
          <a:prstGeom prst="rect">
            <a:avLst/>
          </a:prstGeom>
          <a:noFill/>
        </p:spPr>
        <p:txBody>
          <a:bodyPr wrap="square" lIns="1476000" tIns="0" rIns="0" bIns="115200" rtlCol="0"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000" noProof="0" dirty="0" smtClean="0">
                <a:solidFill>
                  <a:srgbClr val="000000"/>
                </a:solidFill>
              </a:rPr>
              <a:t>November 2013</a:t>
            </a:r>
          </a:p>
        </p:txBody>
      </p:sp>
      <p:sp>
        <p:nvSpPr>
          <p:cNvPr id="9" name="cdtText Box 133 Id9"/>
          <p:cNvSpPr txBox="1">
            <a:spLocks noChangeArrowheads="1"/>
          </p:cNvSpPr>
          <p:nvPr userDrawn="1">
            <p:custDataLst>
              <p:tags r:id="rId26"/>
            </p:custDataLst>
          </p:nvPr>
        </p:nvSpPr>
        <p:spPr bwMode="auto">
          <a:xfrm>
            <a:off x="0" y="6165850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540000" tIns="144000" rIns="2124000" bIns="0" anchor="ctr"/>
          <a:lstStyle/>
          <a:p>
            <a:r>
              <a:rPr lang="en-US" sz="1000" b="1" dirty="0" smtClean="0">
                <a:solidFill>
                  <a:srgbClr val="879BAA"/>
                </a:solidFill>
              </a:rPr>
              <a:t>Restricted © Siemens AG 2013 All rights reserved.</a:t>
            </a:r>
            <a:endParaRPr lang="en-US" sz="1000" b="1" dirty="0">
              <a:solidFill>
                <a:srgbClr val="879BAA"/>
              </a:solidFill>
            </a:endParaRPr>
          </a:p>
        </p:txBody>
      </p:sp>
      <p:sp>
        <p:nvSpPr>
          <p:cNvPr id="3079" name="cdtRectangle 116 Id3079"/>
          <p:cNvSpPr>
            <a:spLocks noGrp="1" noChangeArrowheads="1"/>
          </p:cNvSpPr>
          <p:nvPr>
            <p:ph type="body" idx="1"/>
            <p:custDataLst>
              <p:tags r:id="rId27"/>
            </p:custDataLst>
          </p:nvPr>
        </p:nvSpPr>
        <p:spPr bwMode="auto">
          <a:xfrm>
            <a:off x="539751" y="1412875"/>
            <a:ext cx="8208963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2" name="cdtTextBox 11 Id12"/>
          <p:cNvSpPr txBox="1"/>
          <p:nvPr userDrawn="1">
            <p:custDataLst>
              <p:tags r:id="rId28"/>
            </p:custDataLst>
          </p:nvPr>
        </p:nvSpPr>
        <p:spPr>
          <a:xfrm>
            <a:off x="-1" y="6598800"/>
            <a:ext cx="1393200" cy="259200"/>
          </a:xfrm>
          <a:prstGeom prst="rect">
            <a:avLst/>
          </a:prstGeom>
          <a:noFill/>
        </p:spPr>
        <p:txBody>
          <a:bodyPr wrap="square" lIns="540000" tIns="0" rIns="0" bIns="115200" rtlCol="0" anchor="t" anchorCtr="0"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000" noProof="0" dirty="0" smtClean="0">
                <a:solidFill>
                  <a:srgbClr val="000000"/>
                </a:solidFill>
              </a:rPr>
              <a:t>Page </a:t>
            </a:r>
            <a:fld id="{91E7552C-A157-4A4F-8E99-698C0325FC94}" type="slidenum">
              <a:rPr lang="en-US" sz="1000" noProof="0" smtClean="0">
                <a:solidFill>
                  <a:srgbClr val="000000"/>
                </a:solidFill>
              </a:rPr>
              <a:pPr>
                <a:lnSpc>
                  <a:spcPct val="110000"/>
                </a:lnSpc>
                <a:spcBef>
                  <a:spcPts val="0"/>
                </a:spcBef>
              </a:pPr>
              <a:t>‹#›</a:t>
            </a:fld>
            <a:endParaRPr lang="en-US" sz="1000" noProof="0" dirty="0" smtClean="0">
              <a:solidFill>
                <a:srgbClr val="000000"/>
              </a:solidFill>
            </a:endParaRPr>
          </a:p>
        </p:txBody>
      </p:sp>
      <p:sp>
        <p:nvSpPr>
          <p:cNvPr id="14" name="cdtTextBox 13 Id14"/>
          <p:cNvSpPr txBox="1"/>
          <p:nvPr userDrawn="1">
            <p:custDataLst>
              <p:tags r:id="rId29"/>
            </p:custDataLst>
          </p:nvPr>
        </p:nvSpPr>
        <p:spPr>
          <a:xfrm>
            <a:off x="2693979" y="6598800"/>
            <a:ext cx="6450020" cy="259200"/>
          </a:xfrm>
          <a:prstGeom prst="rect">
            <a:avLst/>
          </a:prstGeom>
          <a:noFill/>
        </p:spPr>
        <p:txBody>
          <a:bodyPr wrap="square" lIns="0" tIns="0" rIns="396000" bIns="115200" rtlCol="0">
            <a:noAutofit/>
          </a:bodyPr>
          <a:lstStyle/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de-DE" sz="1000" noProof="1" smtClean="0">
                <a:solidFill>
                  <a:srgbClr val="000000"/>
                </a:solidFill>
              </a:rPr>
              <a:t>Industry Sector</a:t>
            </a:r>
            <a:endParaRPr lang="de-DE" sz="1000" noProof="1">
              <a:solidFill>
                <a:srgbClr val="000000"/>
              </a:solidFill>
            </a:endParaRPr>
          </a:p>
        </p:txBody>
      </p:sp>
      <p:pic>
        <p:nvPicPr>
          <p:cNvPr id="11" name="cdtPicture 10 Id11" descr="SIE_Logo_Layer_Petrol_RGB_A3_76mm.wmf"/>
          <p:cNvPicPr>
            <a:picLocks noChangeAspect="1"/>
          </p:cNvPicPr>
          <p:nvPr userDrawn="1">
            <p:custDataLst>
              <p:tags r:id="rId30"/>
            </p:custDataLst>
          </p:nvPr>
        </p:nvPicPr>
        <p:blipFill>
          <a:blip r:embed="rId54"/>
          <a:stretch>
            <a:fillRect/>
          </a:stretch>
        </p:blipFill>
        <p:spPr>
          <a:xfrm>
            <a:off x="7308851" y="0"/>
            <a:ext cx="1439863" cy="806452"/>
          </a:xfrm>
          <a:prstGeom prst="rect">
            <a:avLst/>
          </a:prstGeom>
        </p:spPr>
      </p:pic>
      <p:sp>
        <p:nvSpPr>
          <p:cNvPr id="3078" name="cdtRectangle 115 Id3078"/>
          <p:cNvSpPr>
            <a:spLocks noGrp="1" noChangeArrowheads="1"/>
          </p:cNvSpPr>
          <p:nvPr>
            <p:ph type="title"/>
            <p:custDataLst>
              <p:tags r:id="rId31"/>
            </p:custDataLst>
          </p:nvPr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0000" tIns="396000" rIns="2124000" bIns="2340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Titelmasterformat durch Klicken bearbeiten</a:t>
            </a:r>
            <a:endParaRPr lang="en-US" dirty="0" smtClean="0"/>
          </a:p>
        </p:txBody>
      </p:sp>
      <p:sp>
        <p:nvSpPr>
          <p:cNvPr id="31" name="cdtText Box 101 Id31"/>
          <p:cNvSpPr txBox="1">
            <a:spLocks noChangeArrowheads="1"/>
          </p:cNvSpPr>
          <p:nvPr userDrawn="1">
            <p:custDataLst>
              <p:tags r:id="rId32"/>
            </p:custDataLst>
          </p:nvPr>
        </p:nvSpPr>
        <p:spPr bwMode="auto">
          <a:xfrm>
            <a:off x="4572000" y="0"/>
            <a:ext cx="1588" cy="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36000" rIns="0" bIns="0">
            <a:noAutofit/>
          </a:bodyPr>
          <a:lstStyle/>
          <a:p>
            <a:pPr algn="ctr">
              <a:buClrTx/>
              <a:buFontTx/>
              <a:buNone/>
            </a:pPr>
            <a:endParaRPr lang="en-US" sz="1100" b="1" dirty="0">
              <a:solidFill>
                <a:srgbClr val="990000"/>
              </a:solidFill>
            </a:endParaRPr>
          </a:p>
        </p:txBody>
      </p:sp>
      <p:cxnSp>
        <p:nvCxnSpPr>
          <p:cNvPr id="2" name="cdtMasterTags_CL1 Id2"/>
          <p:cNvCxnSpPr/>
          <p:nvPr userDrawn="1">
            <p:custDataLst>
              <p:tags r:id="rId33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" name="cdtMasterTags_CL2 Id3"/>
          <p:cNvCxnSpPr/>
          <p:nvPr userDrawn="1">
            <p:custDataLst>
              <p:tags r:id="rId34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" name="cdtMasterTags_CL3 Id4"/>
          <p:cNvCxnSpPr/>
          <p:nvPr userDrawn="1">
            <p:custDataLst>
              <p:tags r:id="rId35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cdtMasterTags_CL4 Id5"/>
          <p:cNvCxnSpPr/>
          <p:nvPr userDrawn="1">
            <p:custDataLst>
              <p:tags r:id="rId36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cdtMasterTags_CL5 Id6"/>
          <p:cNvCxnSpPr/>
          <p:nvPr userDrawn="1">
            <p:custDataLst>
              <p:tags r:id="rId37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cdtMasterTags_CL6 Id8"/>
          <p:cNvCxnSpPr/>
          <p:nvPr userDrawn="1">
            <p:custDataLst>
              <p:tags r:id="rId38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cdtMasterTags_CL7 Id10"/>
          <p:cNvCxnSpPr/>
          <p:nvPr userDrawn="1">
            <p:custDataLst>
              <p:tags r:id="rId39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cdtMasterTags_CL8 Id15"/>
          <p:cNvCxnSpPr/>
          <p:nvPr userDrawn="1">
            <p:custDataLst>
              <p:tags r:id="rId40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cdtMasterTags_CL9 Id16"/>
          <p:cNvCxnSpPr/>
          <p:nvPr userDrawn="1">
            <p:custDataLst>
              <p:tags r:id="rId41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cdtMasterTags_CL10 Id17"/>
          <p:cNvCxnSpPr/>
          <p:nvPr userDrawn="1">
            <p:custDataLst>
              <p:tags r:id="rId42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cdtMasterTags_CL11 Id18"/>
          <p:cNvCxnSpPr/>
          <p:nvPr userDrawn="1">
            <p:custDataLst>
              <p:tags r:id="rId43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cdtMasterTags_CL12 Id19"/>
          <p:cNvCxnSpPr/>
          <p:nvPr userDrawn="1">
            <p:custDataLst>
              <p:tags r:id="rId44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cdtMasterTags_CL13 Id20"/>
          <p:cNvCxnSpPr/>
          <p:nvPr userDrawn="1">
            <p:custDataLst>
              <p:tags r:id="rId45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cdtMasterTags_CL14 Id21"/>
          <p:cNvCxnSpPr/>
          <p:nvPr userDrawn="1">
            <p:custDataLst>
              <p:tags r:id="rId46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cdtMasterTags_CL15 Id22"/>
          <p:cNvCxnSpPr/>
          <p:nvPr userDrawn="1">
            <p:custDataLst>
              <p:tags r:id="rId47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cdtMasterTags_CL16 Id23"/>
          <p:cNvCxnSpPr/>
          <p:nvPr userDrawn="1">
            <p:custDataLst>
              <p:tags r:id="rId48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cdtMasterTags_CL17 Id24"/>
          <p:cNvCxnSpPr/>
          <p:nvPr userDrawn="1">
            <p:custDataLst>
              <p:tags r:id="rId49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cdtMasterTags_CL18 Id25"/>
          <p:cNvCxnSpPr/>
          <p:nvPr userDrawn="1">
            <p:custDataLst>
              <p:tags r:id="rId50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cdtMasterTags_CL19 Id26"/>
          <p:cNvCxnSpPr/>
          <p:nvPr userDrawn="1">
            <p:custDataLst>
              <p:tags r:id="rId51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cdtMasterTags_CL20 Id27"/>
          <p:cNvCxnSpPr/>
          <p:nvPr userDrawn="1">
            <p:custDataLst>
              <p:tags r:id="rId52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cdtMasterTags"/>
          <p:cNvCxnSpPr/>
          <p:nvPr userDrawn="1">
            <p:custDataLst>
              <p:tags r:id="rId53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90" r:id="rId3"/>
    <p:sldLayoutId id="2147483674" r:id="rId4"/>
    <p:sldLayoutId id="2147483676" r:id="rId5"/>
    <p:sldLayoutId id="2147483677" r:id="rId6"/>
    <p:sldLayoutId id="2147483678" r:id="rId7"/>
    <p:sldLayoutId id="2147483679" r:id="rId8"/>
    <p:sldLayoutId id="2147483693" r:id="rId9"/>
    <p:sldLayoutId id="2147483670" r:id="rId10"/>
    <p:sldLayoutId id="2147483692" r:id="rId11"/>
    <p:sldLayoutId id="2147483694" r:id="rId12"/>
    <p:sldLayoutId id="2147483683" r:id="rId13"/>
    <p:sldLayoutId id="2147483681" r:id="rId14"/>
    <p:sldLayoutId id="2147483695" r:id="rId15"/>
    <p:sldLayoutId id="2147483691" r:id="rId16"/>
    <p:sldLayoutId id="2147483684" r:id="rId17"/>
    <p:sldLayoutId id="2147483685" r:id="rId18"/>
    <p:sldLayoutId id="2147483686" r:id="rId19"/>
    <p:sldLayoutId id="2147483688" r:id="rId20"/>
    <p:sldLayoutId id="2147483698" r:id="rId21"/>
    <p:sldLayoutId id="2147483699" r:id="rId2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2000" b="1">
          <a:solidFill>
            <a:schemeClr val="dk2"/>
          </a:solidFill>
          <a:latin typeface="Arial" pitchFamily="34" charset="0"/>
          <a:ea typeface="+mj-ea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ＭＳ Ｐゴシック" charset="-128"/>
        </a:defRPr>
      </a:lvl2pPr>
      <a:lvl3pPr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ＭＳ Ｐゴシック" charset="-128"/>
        </a:defRPr>
      </a:lvl3pPr>
      <a:lvl4pPr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ＭＳ Ｐゴシック" charset="-128"/>
        </a:defRPr>
      </a:lvl4pPr>
      <a:lvl5pPr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ヒラギノ角ゴ Pro W3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ヒラギノ角ゴ Pro W3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ヒラギノ角ゴ Pro W3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ヒラギノ角ゴ Pro W3" charset="0"/>
        </a:defRPr>
      </a:lvl9pPr>
    </p:titleStyle>
    <p:bodyStyle>
      <a:lvl1pPr marL="0" indent="0" algn="l" rtl="0" fontAlgn="base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Font typeface="Arial" pitchFamily="34" charset="0"/>
        <a:buNone/>
        <a:tabLst/>
        <a:defRPr>
          <a:solidFill>
            <a:schemeClr val="dk1"/>
          </a:solidFill>
          <a:latin typeface="Arial" pitchFamily="34" charset="0"/>
          <a:ea typeface="+mn-ea"/>
          <a:cs typeface="Arial" pitchFamily="34" charset="0"/>
        </a:defRPr>
      </a:lvl1pPr>
      <a:lvl2pPr marL="179388" indent="-177800" algn="l" rtl="0" fontAlgn="base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Char char="•"/>
        <a:tabLst/>
        <a:defRPr>
          <a:solidFill>
            <a:schemeClr val="dk1"/>
          </a:solidFill>
          <a:latin typeface="Arial" pitchFamily="34" charset="0"/>
          <a:ea typeface="+mn-ea"/>
          <a:cs typeface="Arial" pitchFamily="34" charset="0"/>
        </a:defRPr>
      </a:lvl2pPr>
      <a:lvl3pPr marL="358775" indent="-177800" algn="l" rtl="0" fontAlgn="base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Char char="•"/>
        <a:tabLst/>
        <a:defRPr>
          <a:solidFill>
            <a:schemeClr val="dk1"/>
          </a:solidFill>
          <a:latin typeface="Arial" pitchFamily="34" charset="0"/>
          <a:ea typeface="+mn-ea"/>
          <a:cs typeface="Arial" pitchFamily="34" charset="0"/>
        </a:defRPr>
      </a:lvl3pPr>
      <a:lvl4pPr marL="538163" indent="-177800" algn="l" rtl="0" fontAlgn="base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Char char="•"/>
        <a:tabLst/>
        <a:defRPr>
          <a:solidFill>
            <a:schemeClr val="dk1"/>
          </a:solidFill>
          <a:latin typeface="Arial" pitchFamily="34" charset="0"/>
          <a:ea typeface="+mn-ea"/>
          <a:cs typeface="Arial" pitchFamily="34" charset="0"/>
        </a:defRPr>
      </a:lvl4pPr>
      <a:lvl5pPr marL="717550" indent="-177800" algn="l" rtl="0" fontAlgn="base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Char char="•"/>
        <a:tabLst/>
        <a:defRPr>
          <a:solidFill>
            <a:schemeClr val="dk1"/>
          </a:solidFill>
          <a:latin typeface="Arial" pitchFamily="34" charset="0"/>
          <a:ea typeface="+mn-ea"/>
          <a:cs typeface="Arial" pitchFamily="34" charset="0"/>
        </a:defRPr>
      </a:lvl5pPr>
      <a:lvl6pPr marL="1220788" indent="-188913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6pPr>
      <a:lvl7pPr marL="1677988" indent="-188913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7pPr>
      <a:lvl8pPr marL="2135188" indent="-188913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8pPr>
      <a:lvl9pPr marL="2592388" indent="-188913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9.png"/><Relationship Id="rId4" Type="http://schemas.openxmlformats.org/officeDocument/2006/relationships/image" Target="../media/image8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qal1.de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2" name="cdtRectangle 12 Id20492"/>
          <p:cNvSpPr>
            <a:spLocks noGrp="1" noChangeArrowheads="1"/>
          </p:cNvSpPr>
          <p:nvPr>
            <p:ph type="ctrTitle"/>
          </p:nvPr>
        </p:nvSpPr>
        <p:spPr>
          <a:xfrm>
            <a:off x="250825" y="4149090"/>
            <a:ext cx="8893175" cy="685348"/>
          </a:xfrm>
        </p:spPr>
        <p:txBody>
          <a:bodyPr/>
          <a:lstStyle/>
          <a:p>
            <a:r>
              <a:rPr lang="en-US" dirty="0" smtClean="0"/>
              <a:t>Set CEM CERT – an EN15267 certified solution</a:t>
            </a:r>
            <a:endParaRPr lang="en-US" dirty="0"/>
          </a:p>
        </p:txBody>
      </p:sp>
      <p:sp>
        <p:nvSpPr>
          <p:cNvPr id="20493" name="cdtRectangle 13 Id2049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Rudi Spinner 2013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98783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8163" y="204032"/>
            <a:ext cx="6605587" cy="809625"/>
          </a:xfr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/>
          <a:p>
            <a:r>
              <a:rPr lang="de-DE" dirty="0"/>
              <a:t>Set CEM CERT – an EN15267 </a:t>
            </a:r>
            <a:r>
              <a:rPr lang="de-DE" dirty="0" err="1"/>
              <a:t>certified</a:t>
            </a:r>
            <a:r>
              <a:rPr lang="de-DE" dirty="0"/>
              <a:t> </a:t>
            </a:r>
            <a:r>
              <a:rPr lang="de-DE" dirty="0" err="1" smtClean="0"/>
              <a:t>solution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1076325" y="1516063"/>
            <a:ext cx="3340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0" rIns="3600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000" b="1" dirty="0"/>
              <a:t> max. 2 analyzers</a:t>
            </a:r>
          </a:p>
        </p:txBody>
      </p:sp>
      <p:pic>
        <p:nvPicPr>
          <p:cNvPr id="757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3895" y="3585279"/>
            <a:ext cx="1640402" cy="86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578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2999" y="2450238"/>
            <a:ext cx="1884285" cy="100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5783" name="Text Box 8"/>
          <p:cNvSpPr txBox="1">
            <a:spLocks noChangeArrowheads="1"/>
          </p:cNvSpPr>
          <p:nvPr/>
        </p:nvSpPr>
        <p:spPr bwMode="auto">
          <a:xfrm>
            <a:off x="4662488" y="1528763"/>
            <a:ext cx="3200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tIns="0" rIns="3600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000" b="1"/>
              <a:t> Standardized system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en-US" sz="2000" b="1"/>
              <a:t>     Set CEM CERT</a:t>
            </a:r>
          </a:p>
        </p:txBody>
      </p:sp>
      <p:pic>
        <p:nvPicPr>
          <p:cNvPr id="75784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8088" y="4448175"/>
            <a:ext cx="914400" cy="91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5" name="Text Box 3"/>
          <p:cNvSpPr txBox="1">
            <a:spLocks noChangeArrowheads="1"/>
          </p:cNvSpPr>
          <p:nvPr/>
        </p:nvSpPr>
        <p:spPr bwMode="auto">
          <a:xfrm>
            <a:off x="2625724" y="5683251"/>
            <a:ext cx="3722689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3600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en-US" sz="2000" b="1" dirty="0"/>
              <a:t> Certification by TUEV Sued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1973" y="2360561"/>
            <a:ext cx="1458875" cy="2449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7911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3"/>
          <p:cNvSpPr>
            <a:spLocks noGrp="1" noChangeArrowheads="1"/>
          </p:cNvSpPr>
          <p:nvPr>
            <p:ph type="title"/>
          </p:nvPr>
        </p:nvSpPr>
        <p:spPr>
          <a:xfrm>
            <a:off x="538163" y="150766"/>
            <a:ext cx="6605587" cy="809625"/>
          </a:xfr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/>
          <a:p>
            <a:r>
              <a:rPr lang="de-DE" dirty="0"/>
              <a:t>Set CEM CERT</a:t>
            </a:r>
            <a:br>
              <a:rPr lang="de-DE" dirty="0"/>
            </a:br>
            <a:r>
              <a:rPr lang="de-DE" dirty="0"/>
              <a:t>Sample </a:t>
            </a:r>
            <a:r>
              <a:rPr lang="de-DE" dirty="0" err="1"/>
              <a:t>conditioning</a:t>
            </a:r>
            <a:r>
              <a:rPr lang="de-DE" dirty="0"/>
              <a:t> </a:t>
            </a:r>
            <a:r>
              <a:rPr lang="de-DE" dirty="0" err="1"/>
              <a:t>components</a:t>
            </a:r>
            <a:endParaRPr lang="de-DE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649" y="1563757"/>
            <a:ext cx="7027862" cy="435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dtRectangle 12 Id20492"/>
          <p:cNvSpPr txBox="1">
            <a:spLocks noChangeArrowheads="1"/>
          </p:cNvSpPr>
          <p:nvPr/>
        </p:nvSpPr>
        <p:spPr bwMode="auto">
          <a:xfrm>
            <a:off x="2562225" y="4772021"/>
            <a:ext cx="5143500" cy="1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0000" tIns="396000" rIns="2124000" bIns="23400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dk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9pPr>
          </a:lstStyle>
          <a:p>
            <a:r>
              <a:rPr lang="en-US" sz="1200" kern="0" dirty="0" smtClean="0"/>
              <a:t>Sample Gas Cooler </a:t>
            </a:r>
          </a:p>
          <a:p>
            <a:r>
              <a:rPr lang="en-US" sz="1200" kern="0" dirty="0" smtClean="0"/>
              <a:t>alternatively from 2 suppliers (Buehler or M&amp;C)</a:t>
            </a:r>
            <a:endParaRPr lang="en-US" sz="1200" kern="0" dirty="0"/>
          </a:p>
        </p:txBody>
      </p:sp>
      <p:sp>
        <p:nvSpPr>
          <p:cNvPr id="6" name="Rectangle 33"/>
          <p:cNvSpPr>
            <a:spLocks noChangeArrowheads="1"/>
          </p:cNvSpPr>
          <p:nvPr/>
        </p:nvSpPr>
        <p:spPr bwMode="auto">
          <a:xfrm>
            <a:off x="2971800" y="5038725"/>
            <a:ext cx="2466976" cy="956785"/>
          </a:xfrm>
          <a:prstGeom prst="rect">
            <a:avLst/>
          </a:prstGeom>
          <a:solidFill>
            <a:srgbClr val="FF99CC">
              <a:alpha val="12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xmlns="" val="1414103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225" y="1287463"/>
            <a:ext cx="4200431" cy="533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el 1"/>
          <p:cNvSpPr txBox="1">
            <a:spLocks/>
          </p:cNvSpPr>
          <p:nvPr/>
        </p:nvSpPr>
        <p:spPr bwMode="auto">
          <a:xfrm>
            <a:off x="361950" y="0"/>
            <a:ext cx="8782050" cy="128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360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dk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ea typeface="ヒラギノ角ゴ Pro W3" charset="0"/>
              </a:defRPr>
            </a:lvl9pPr>
          </a:lstStyle>
          <a:p>
            <a:r>
              <a:rPr lang="en-US" kern="0" dirty="0" smtClean="0"/>
              <a:t>Set CEM CERT</a:t>
            </a:r>
          </a:p>
          <a:p>
            <a:r>
              <a:rPr lang="en-US" kern="0" dirty="0" smtClean="0"/>
              <a:t>Certificate </a:t>
            </a:r>
            <a:endParaRPr lang="en-US" kern="0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197475" y="2087562"/>
            <a:ext cx="2317750" cy="140346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36000" bIns="0">
            <a:spAutoFit/>
          </a:bodyPr>
          <a:lstStyle/>
          <a:p>
            <a:pPr>
              <a:spcBef>
                <a:spcPct val="50000"/>
              </a:spcBef>
              <a:spcAft>
                <a:spcPct val="30000"/>
              </a:spcAft>
              <a:buClr>
                <a:srgbClr val="FF9933"/>
              </a:buClr>
              <a:buFont typeface="Wingdings" pitchFamily="2" charset="2"/>
              <a:buNone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Certificate is published at:</a:t>
            </a:r>
          </a:p>
          <a:p>
            <a:pPr>
              <a:spcBef>
                <a:spcPct val="50000"/>
              </a:spcBef>
              <a:spcAft>
                <a:spcPct val="30000"/>
              </a:spcAft>
              <a:buClr>
                <a:srgbClr val="FF9933"/>
              </a:buClr>
              <a:buFont typeface="Wingdings" pitchFamily="2" charset="2"/>
              <a:buNone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www.qal1.de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0490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8163" y="0"/>
            <a:ext cx="6605587" cy="1098551"/>
          </a:xfr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ctr"/>
          <a:lstStyle/>
          <a:p>
            <a:r>
              <a:rPr lang="de-DE" dirty="0"/>
              <a:t>EN 15267 type </a:t>
            </a:r>
            <a:r>
              <a:rPr lang="de-DE" dirty="0" err="1"/>
              <a:t>approved</a:t>
            </a:r>
            <a:r>
              <a:rPr lang="de-DE" dirty="0"/>
              <a:t> AMS –</a:t>
            </a:r>
            <a:br>
              <a:rPr lang="de-DE" dirty="0"/>
            </a:br>
            <a:r>
              <a:rPr lang="de-DE" dirty="0"/>
              <a:t>Set CEM CERT  </a:t>
            </a:r>
            <a:r>
              <a:rPr lang="de-DE" dirty="0" err="1" smtClean="0"/>
              <a:t>order</a:t>
            </a:r>
            <a:r>
              <a:rPr lang="de-DE" dirty="0" smtClean="0"/>
              <a:t> </a:t>
            </a:r>
            <a:r>
              <a:rPr lang="de-DE" dirty="0" err="1"/>
              <a:t>structure</a:t>
            </a:r>
            <a:endParaRPr lang="de-DE" b="0" i="1" dirty="0"/>
          </a:p>
        </p:txBody>
      </p:sp>
      <p:pic>
        <p:nvPicPr>
          <p:cNvPr id="778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1343025"/>
            <a:ext cx="8686800" cy="5000625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7832" name="Text Box 8"/>
          <p:cNvSpPr txBox="1">
            <a:spLocks noChangeArrowheads="1"/>
          </p:cNvSpPr>
          <p:nvPr/>
        </p:nvSpPr>
        <p:spPr bwMode="auto">
          <a:xfrm rot="21240000">
            <a:off x="5028182" y="63367"/>
            <a:ext cx="1957836" cy="1215717"/>
          </a:xfrm>
          <a:prstGeom prst="rect">
            <a:avLst/>
          </a:prstGeom>
          <a:solidFill>
            <a:srgbClr val="FF99CC">
              <a:alpha val="66000"/>
            </a:srgbClr>
          </a:solidFill>
          <a:ln>
            <a:noFill/>
          </a:ln>
          <a:effectLst>
            <a:prstShdw prst="shdw17" dist="17961" dir="2700000">
              <a:srgbClr val="FF99CC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0">
            <a:spAutoFit/>
          </a:bodyPr>
          <a:lstStyle/>
          <a:p>
            <a:pPr algn="ctr">
              <a:buClr>
                <a:schemeClr val="accent2"/>
              </a:buClr>
              <a:buFont typeface="Wingdings" pitchFamily="2" charset="2"/>
              <a:buNone/>
            </a:pPr>
            <a:endParaRPr lang="de-DE" sz="400" b="1" dirty="0"/>
          </a:p>
          <a:p>
            <a:pPr algn="ctr">
              <a:buClr>
                <a:schemeClr val="accent2"/>
              </a:buClr>
              <a:buFont typeface="Wingdings" pitchFamily="2" charset="2"/>
              <a:buNone/>
            </a:pPr>
            <a:r>
              <a:rPr lang="de-DE" sz="1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Step</a:t>
            </a:r>
            <a:r>
              <a:rPr lang="de-DE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1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one</a:t>
            </a:r>
            <a:r>
              <a:rPr lang="de-DE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!</a:t>
            </a:r>
          </a:p>
          <a:p>
            <a:pPr algn="ctr">
              <a:buClr>
                <a:schemeClr val="accent2"/>
              </a:buClr>
              <a:buFont typeface="Wingdings" pitchFamily="2" charset="2"/>
              <a:buNone/>
            </a:pPr>
            <a:r>
              <a:rPr lang="de-DE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System </a:t>
            </a:r>
            <a:r>
              <a:rPr lang="de-DE" b="1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selection</a:t>
            </a:r>
            <a:endParaRPr lang="de-DE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algn="ctr">
              <a:buClr>
                <a:schemeClr val="accent2"/>
              </a:buClr>
              <a:buFont typeface="Wingdings" pitchFamily="2" charset="2"/>
              <a:buNone/>
            </a:pPr>
            <a:endParaRPr lang="de-DE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5" name="Gerade Verbindung 4"/>
          <p:cNvCxnSpPr/>
          <p:nvPr/>
        </p:nvCxnSpPr>
        <p:spPr bwMode="auto">
          <a:xfrm>
            <a:off x="285750" y="6276975"/>
            <a:ext cx="6943725" cy="0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Rechteck 1"/>
          <p:cNvSpPr/>
          <p:nvPr/>
        </p:nvSpPr>
        <p:spPr bwMode="auto">
          <a:xfrm>
            <a:off x="4922381" y="1628775"/>
            <a:ext cx="1506994" cy="333375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  <a:effectLst/>
          <a:extLst/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Font typeface="Wingdings" charset="0"/>
              <a:buNone/>
            </a:pPr>
            <a:endParaRPr lang="de-DE" sz="18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761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ChangeArrowheads="1"/>
          </p:cNvSpPr>
          <p:nvPr/>
        </p:nvSpPr>
        <p:spPr bwMode="auto">
          <a:xfrm>
            <a:off x="519113" y="327025"/>
            <a:ext cx="6605587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de-DE" sz="2000" b="1" dirty="0">
                <a:solidFill>
                  <a:schemeClr val="tx2"/>
                </a:solidFill>
              </a:rPr>
              <a:t>EN 15267 type </a:t>
            </a:r>
            <a:r>
              <a:rPr lang="de-DE" sz="2000" b="1" dirty="0" err="1">
                <a:solidFill>
                  <a:schemeClr val="tx2"/>
                </a:solidFill>
              </a:rPr>
              <a:t>approved</a:t>
            </a:r>
            <a:r>
              <a:rPr lang="de-DE" sz="2000" b="1" dirty="0">
                <a:solidFill>
                  <a:schemeClr val="tx2"/>
                </a:solidFill>
              </a:rPr>
              <a:t> AMS –</a:t>
            </a:r>
            <a:br>
              <a:rPr lang="de-DE" sz="2000" b="1" dirty="0">
                <a:solidFill>
                  <a:schemeClr val="tx2"/>
                </a:solidFill>
              </a:rPr>
            </a:br>
            <a:r>
              <a:rPr lang="de-DE" sz="2000" b="1" dirty="0">
                <a:solidFill>
                  <a:schemeClr val="tx2"/>
                </a:solidFill>
              </a:rPr>
              <a:t>Set CEM CERT </a:t>
            </a:r>
            <a:r>
              <a:rPr lang="de-DE" sz="2000" b="1" dirty="0" smtClean="0">
                <a:solidFill>
                  <a:schemeClr val="tx2"/>
                </a:solidFill>
              </a:rPr>
              <a:t> </a:t>
            </a:r>
            <a:r>
              <a:rPr lang="de-DE" sz="2000" b="1" dirty="0" err="1">
                <a:solidFill>
                  <a:schemeClr val="tx2"/>
                </a:solidFill>
              </a:rPr>
              <a:t>analyzer</a:t>
            </a:r>
            <a:r>
              <a:rPr lang="de-DE" sz="2000" b="1" dirty="0">
                <a:solidFill>
                  <a:schemeClr val="tx2"/>
                </a:solidFill>
              </a:rPr>
              <a:t> </a:t>
            </a:r>
            <a:r>
              <a:rPr lang="de-DE" sz="2000" b="1" dirty="0" err="1">
                <a:solidFill>
                  <a:schemeClr val="tx2"/>
                </a:solidFill>
              </a:rPr>
              <a:t>order</a:t>
            </a:r>
            <a:r>
              <a:rPr lang="de-DE" sz="2000" b="1" dirty="0">
                <a:solidFill>
                  <a:schemeClr val="tx2"/>
                </a:solidFill>
              </a:rPr>
              <a:t> </a:t>
            </a:r>
            <a:r>
              <a:rPr lang="de-DE" sz="2000" b="1" dirty="0" err="1">
                <a:solidFill>
                  <a:schemeClr val="tx2"/>
                </a:solidFill>
              </a:rPr>
              <a:t>structure</a:t>
            </a:r>
            <a:endParaRPr lang="de-DE" sz="2000" dirty="0">
              <a:solidFill>
                <a:schemeClr val="tx2"/>
              </a:solidFill>
            </a:endParaRPr>
          </a:p>
        </p:txBody>
      </p:sp>
      <p:sp>
        <p:nvSpPr>
          <p:cNvPr id="79875" name="Text Box 3"/>
          <p:cNvSpPr txBox="1">
            <a:spLocks noChangeArrowheads="1"/>
          </p:cNvSpPr>
          <p:nvPr/>
        </p:nvSpPr>
        <p:spPr bwMode="auto">
          <a:xfrm rot="21240000">
            <a:off x="5140716" y="102506"/>
            <a:ext cx="2323320" cy="938719"/>
          </a:xfrm>
          <a:prstGeom prst="rect">
            <a:avLst/>
          </a:prstGeom>
          <a:solidFill>
            <a:srgbClr val="FF99CC">
              <a:alpha val="66000"/>
            </a:srgbClr>
          </a:solidFill>
          <a:ln>
            <a:noFill/>
          </a:ln>
          <a:effectLst>
            <a:prstShdw prst="shdw17" dist="17961" dir="2700000">
              <a:srgbClr val="FF99CC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0">
            <a:spAutoFit/>
          </a:bodyPr>
          <a:lstStyle/>
          <a:p>
            <a:pPr algn="ctr">
              <a:buClr>
                <a:schemeClr val="accent2"/>
              </a:buClr>
              <a:buFont typeface="Wingdings" pitchFamily="2" charset="2"/>
              <a:buNone/>
            </a:pPr>
            <a:endParaRPr lang="de-DE" sz="400" b="1" dirty="0"/>
          </a:p>
          <a:p>
            <a:pPr algn="ctr">
              <a:buClr>
                <a:schemeClr val="accent2"/>
              </a:buClr>
              <a:buFont typeface="Wingdings" pitchFamily="2" charset="2"/>
              <a:buNone/>
            </a:pPr>
            <a:r>
              <a:rPr lang="de-DE" sz="1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Step</a:t>
            </a:r>
            <a:r>
              <a:rPr lang="de-DE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1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two</a:t>
            </a:r>
            <a:r>
              <a:rPr lang="de-DE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!</a:t>
            </a:r>
          </a:p>
          <a:p>
            <a:pPr algn="ctr">
              <a:buClr>
                <a:schemeClr val="accent2"/>
              </a:buClr>
              <a:buFont typeface="Wingdings" pitchFamily="2" charset="2"/>
              <a:buNone/>
            </a:pPr>
            <a:r>
              <a:rPr lang="de-DE" sz="20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Analyzer </a:t>
            </a:r>
            <a:r>
              <a:rPr lang="de-DE" sz="2000" b="1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selection</a:t>
            </a:r>
            <a:endParaRPr lang="de-DE" sz="2000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algn="ctr">
              <a:buClr>
                <a:schemeClr val="accent2"/>
              </a:buClr>
              <a:buFont typeface="Wingdings" pitchFamily="2" charset="2"/>
              <a:buNone/>
            </a:pPr>
            <a:endParaRPr lang="de-DE" sz="400" dirty="0"/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495300" y="1350963"/>
            <a:ext cx="2765748" cy="27699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0">
            <a:spAutoFit/>
          </a:bodyPr>
          <a:lstStyle/>
          <a:p>
            <a:pPr>
              <a:buClr>
                <a:schemeClr val="accent2"/>
              </a:buClr>
              <a:buFont typeface="Wingdings" pitchFamily="2" charset="2"/>
              <a:buNone/>
            </a:pPr>
            <a:r>
              <a:rPr lang="de-DE" b="1" dirty="0" err="1">
                <a:solidFill>
                  <a:schemeClr val="hlink"/>
                </a:solidFill>
              </a:rPr>
              <a:t>Certification</a:t>
            </a:r>
            <a:r>
              <a:rPr lang="de-DE" b="1" dirty="0">
                <a:solidFill>
                  <a:schemeClr val="hlink"/>
                </a:solidFill>
              </a:rPr>
              <a:t> </a:t>
            </a:r>
            <a:r>
              <a:rPr lang="de-DE" b="1" dirty="0" err="1">
                <a:solidFill>
                  <a:schemeClr val="hlink"/>
                </a:solidFill>
              </a:rPr>
              <a:t>phase</a:t>
            </a:r>
            <a:r>
              <a:rPr lang="de-DE" b="1" dirty="0">
                <a:solidFill>
                  <a:schemeClr val="hlink"/>
                </a:solidFill>
              </a:rPr>
              <a:t> </a:t>
            </a:r>
            <a:r>
              <a:rPr lang="de-DE" b="1" dirty="0" err="1" smtClean="0">
                <a:solidFill>
                  <a:schemeClr val="hlink"/>
                </a:solidFill>
              </a:rPr>
              <a:t>one</a:t>
            </a:r>
            <a:r>
              <a:rPr lang="de-DE" b="1" dirty="0" smtClean="0">
                <a:solidFill>
                  <a:schemeClr val="hlink"/>
                </a:solidFill>
              </a:rPr>
              <a:t>:</a:t>
            </a:r>
            <a:endParaRPr lang="de-DE" dirty="0"/>
          </a:p>
        </p:txBody>
      </p:sp>
      <p:pic>
        <p:nvPicPr>
          <p:cNvPr id="798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8850" y="3357563"/>
            <a:ext cx="188595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98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450" y="1709738"/>
            <a:ext cx="7392988" cy="151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9880" name="Rectangle 8"/>
          <p:cNvSpPr>
            <a:spLocks noChangeArrowheads="1"/>
          </p:cNvSpPr>
          <p:nvPr/>
        </p:nvSpPr>
        <p:spPr bwMode="auto">
          <a:xfrm>
            <a:off x="2027237" y="4764088"/>
            <a:ext cx="5897563" cy="92333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36000" bIns="0">
            <a:spAutoFit/>
          </a:bodyPr>
          <a:lstStyle/>
          <a:p>
            <a:pPr>
              <a:buClr>
                <a:schemeClr val="accent2"/>
              </a:buClr>
              <a:buFont typeface="Wingdings" pitchFamily="2" charset="2"/>
              <a:buNone/>
            </a:pPr>
            <a:r>
              <a:rPr lang="de-DE" sz="2400" b="1" dirty="0">
                <a:solidFill>
                  <a:srgbClr val="DA040F"/>
                </a:solidFill>
              </a:rPr>
              <a:t>New </a:t>
            </a:r>
            <a:r>
              <a:rPr lang="de-DE" sz="2400" b="1" dirty="0" err="1">
                <a:solidFill>
                  <a:srgbClr val="DA040F"/>
                </a:solidFill>
              </a:rPr>
              <a:t>order</a:t>
            </a:r>
            <a:r>
              <a:rPr lang="de-DE" sz="2400" b="1" dirty="0">
                <a:solidFill>
                  <a:srgbClr val="DA040F"/>
                </a:solidFill>
              </a:rPr>
              <a:t> </a:t>
            </a:r>
            <a:r>
              <a:rPr lang="de-DE" sz="2400" b="1" dirty="0" err="1">
                <a:solidFill>
                  <a:srgbClr val="DA040F"/>
                </a:solidFill>
              </a:rPr>
              <a:t>code</a:t>
            </a:r>
            <a:endParaRPr lang="de-DE" sz="2400" b="1" dirty="0">
              <a:solidFill>
                <a:srgbClr val="DA040F"/>
              </a:solidFill>
            </a:endParaRPr>
          </a:p>
          <a:p>
            <a:pPr>
              <a:buClr>
                <a:schemeClr val="accent2"/>
              </a:buClr>
              <a:buFont typeface="Wingdings" pitchFamily="2" charset="2"/>
              <a:buNone/>
            </a:pPr>
            <a:r>
              <a:rPr lang="de-DE" sz="2400" b="1" dirty="0">
                <a:solidFill>
                  <a:srgbClr val="DA040F"/>
                </a:solidFill>
              </a:rPr>
              <a:t>Digit „5“ </a:t>
            </a:r>
            <a:r>
              <a:rPr lang="de-DE" sz="2400" b="1" dirty="0" err="1" smtClean="0">
                <a:solidFill>
                  <a:srgbClr val="DA040F"/>
                </a:solidFill>
              </a:rPr>
              <a:t>indicates</a:t>
            </a:r>
            <a:r>
              <a:rPr lang="de-DE" sz="2400" b="1" dirty="0" smtClean="0">
                <a:solidFill>
                  <a:srgbClr val="DA040F"/>
                </a:solidFill>
              </a:rPr>
              <a:t> </a:t>
            </a:r>
            <a:r>
              <a:rPr lang="de-DE" sz="2400" b="1" dirty="0">
                <a:solidFill>
                  <a:srgbClr val="DA040F"/>
                </a:solidFill>
              </a:rPr>
              <a:t>EN15267 </a:t>
            </a:r>
            <a:r>
              <a:rPr lang="de-DE" sz="2400" b="1" dirty="0" err="1">
                <a:solidFill>
                  <a:srgbClr val="DA040F"/>
                </a:solidFill>
              </a:rPr>
              <a:t>certification</a:t>
            </a:r>
            <a:endParaRPr lang="de-DE" sz="2400" b="1" dirty="0"/>
          </a:p>
        </p:txBody>
      </p:sp>
      <p:sp>
        <p:nvSpPr>
          <p:cNvPr id="79881" name="Line 9"/>
          <p:cNvSpPr>
            <a:spLocks noChangeShapeType="1"/>
          </p:cNvSpPr>
          <p:nvPr/>
        </p:nvSpPr>
        <p:spPr bwMode="auto">
          <a:xfrm flipH="1" flipV="1">
            <a:off x="3409950" y="2752725"/>
            <a:ext cx="0" cy="1428750"/>
          </a:xfrm>
          <a:prstGeom prst="line">
            <a:avLst/>
          </a:prstGeom>
          <a:noFill/>
          <a:ln w="666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/>
          <a:p>
            <a:endParaRPr lang="de-DE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552451" y="2466975"/>
            <a:ext cx="1274761" cy="285751"/>
          </a:xfrm>
          <a:prstGeom prst="rect">
            <a:avLst/>
          </a:prstGeom>
          <a:solidFill>
            <a:srgbClr val="FF99CC">
              <a:alpha val="25000"/>
            </a:srgbClr>
          </a:solidFill>
          <a:ln>
            <a:noFill/>
          </a:ln>
          <a:extLst/>
        </p:spPr>
        <p:txBody>
          <a:bodyPr/>
          <a:lstStyle/>
          <a:p>
            <a:endParaRPr lang="de-DE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6038850" y="3357563"/>
            <a:ext cx="1906588" cy="823912"/>
          </a:xfrm>
          <a:prstGeom prst="rect">
            <a:avLst/>
          </a:prstGeom>
          <a:solidFill>
            <a:schemeClr val="accent6">
              <a:lumMod val="40000"/>
              <a:lumOff val="60000"/>
              <a:alpha val="25000"/>
            </a:schemeClr>
          </a:solidFill>
          <a:ln>
            <a:noFill/>
          </a:ln>
          <a:extLst/>
        </p:spPr>
        <p:txBody>
          <a:bodyPr/>
          <a:lstStyle/>
          <a:p>
            <a:endParaRPr lang="de-DE"/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 flipH="1">
            <a:off x="5395453" y="3181352"/>
            <a:ext cx="285442" cy="390524"/>
          </a:xfrm>
          <a:prstGeom prst="line">
            <a:avLst/>
          </a:prstGeom>
          <a:noFill/>
          <a:ln w="50800">
            <a:solidFill>
              <a:schemeClr val="accent6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/>
          <a:p>
            <a:endParaRPr lang="de-DE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4208460" y="3623698"/>
            <a:ext cx="1716089" cy="215444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36000" bIns="0">
            <a:spAutoFit/>
          </a:bodyPr>
          <a:lstStyle/>
          <a:p>
            <a:pPr>
              <a:buClr>
                <a:schemeClr val="accent2"/>
              </a:buClr>
              <a:buFont typeface="Wingdings" pitchFamily="2" charset="2"/>
              <a:buNone/>
            </a:pPr>
            <a:r>
              <a:rPr lang="de-DE" sz="1400" b="1" dirty="0" err="1" smtClean="0">
                <a:solidFill>
                  <a:schemeClr val="accent6">
                    <a:lumMod val="75000"/>
                  </a:schemeClr>
                </a:solidFill>
              </a:rPr>
              <a:t>for</a:t>
            </a:r>
            <a:r>
              <a:rPr lang="de-DE" sz="1400" b="1" dirty="0" smtClean="0">
                <a:solidFill>
                  <a:schemeClr val="accent6">
                    <a:lumMod val="75000"/>
                  </a:schemeClr>
                </a:solidFill>
              </a:rPr>
              <a:t> ELV 100 mg/m3</a:t>
            </a:r>
            <a:endParaRPr lang="de-DE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1827212" y="2064981"/>
            <a:ext cx="922176" cy="215444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0" rIns="36000" bIns="0">
            <a:spAutoFit/>
          </a:bodyPr>
          <a:lstStyle/>
          <a:p>
            <a:pPr>
              <a:buClr>
                <a:schemeClr val="accent2"/>
              </a:buClr>
              <a:buFont typeface="Wingdings" pitchFamily="2" charset="2"/>
              <a:buNone/>
            </a:pPr>
            <a:r>
              <a:rPr lang="de-DE" sz="1400" b="1" i="1" dirty="0" smtClean="0">
                <a:solidFill>
                  <a:srgbClr val="FF0000"/>
                </a:solidFill>
              </a:rPr>
              <a:t>(3 Comp.)</a:t>
            </a:r>
            <a:endParaRPr lang="de-DE" sz="1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110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2157413"/>
            <a:ext cx="7405688" cy="331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647700" y="1684338"/>
            <a:ext cx="2757156" cy="27699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0">
            <a:spAutoFit/>
          </a:bodyPr>
          <a:lstStyle/>
          <a:p>
            <a:pPr>
              <a:buClr>
                <a:schemeClr val="accent2"/>
              </a:buClr>
              <a:buFont typeface="Wingdings" pitchFamily="2" charset="2"/>
              <a:buNone/>
            </a:pPr>
            <a:r>
              <a:rPr lang="de-DE" b="1" dirty="0" smtClean="0">
                <a:solidFill>
                  <a:schemeClr val="hlink"/>
                </a:solidFill>
              </a:rPr>
              <a:t>Final Analyzer </a:t>
            </a:r>
            <a:r>
              <a:rPr lang="de-DE" b="1" dirty="0" err="1" smtClean="0">
                <a:solidFill>
                  <a:schemeClr val="hlink"/>
                </a:solidFill>
              </a:rPr>
              <a:t>overview</a:t>
            </a:r>
            <a:r>
              <a:rPr lang="de-DE" b="1" dirty="0" smtClean="0">
                <a:solidFill>
                  <a:schemeClr val="hlink"/>
                </a:solidFill>
              </a:rPr>
              <a:t>:</a:t>
            </a:r>
            <a:endParaRPr lang="de-DE" dirty="0"/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519113" y="327025"/>
            <a:ext cx="6605587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de-DE" sz="2000" b="1">
                <a:solidFill>
                  <a:schemeClr val="tx2"/>
                </a:solidFill>
              </a:rPr>
              <a:t>EN15267 type approved AMS –</a:t>
            </a:r>
            <a:br>
              <a:rPr lang="de-DE" sz="2000" b="1">
                <a:solidFill>
                  <a:schemeClr val="tx2"/>
                </a:solidFill>
              </a:rPr>
            </a:br>
            <a:r>
              <a:rPr lang="de-DE" sz="2000" b="1">
                <a:solidFill>
                  <a:schemeClr val="tx2"/>
                </a:solidFill>
              </a:rPr>
              <a:t>Set CEM CERT   analyzer order structure</a:t>
            </a:r>
            <a:endParaRPr lang="de-DE" sz="2000">
              <a:solidFill>
                <a:schemeClr val="tx2"/>
              </a:solidFill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 rot="21240000">
            <a:off x="5556753" y="257483"/>
            <a:ext cx="1643646" cy="800219"/>
          </a:xfrm>
          <a:prstGeom prst="rect">
            <a:avLst/>
          </a:prstGeom>
          <a:solidFill>
            <a:srgbClr val="FF99CC">
              <a:alpha val="66000"/>
            </a:srgbClr>
          </a:solidFill>
          <a:ln>
            <a:noFill/>
          </a:ln>
          <a:effectLst>
            <a:prstShdw prst="shdw17" dist="17961" dir="2700000">
              <a:srgbClr val="FF99CC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0">
            <a:spAutoFit/>
          </a:bodyPr>
          <a:lstStyle/>
          <a:p>
            <a:pPr algn="ctr">
              <a:buClr>
                <a:schemeClr val="accent2"/>
              </a:buClr>
              <a:buFont typeface="Wingdings" pitchFamily="2" charset="2"/>
              <a:buNone/>
            </a:pPr>
            <a:endParaRPr lang="de-DE" sz="400" b="1" dirty="0"/>
          </a:p>
          <a:p>
            <a:pPr algn="ctr">
              <a:buClr>
                <a:schemeClr val="accent2"/>
              </a:buClr>
              <a:buFont typeface="Wingdings" pitchFamily="2" charset="2"/>
              <a:buNone/>
            </a:pPr>
            <a:r>
              <a:rPr lang="de-DE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Analyzer </a:t>
            </a:r>
            <a:r>
              <a:rPr lang="de-DE" sz="1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selection</a:t>
            </a:r>
            <a:endParaRPr lang="de-DE" sz="1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buClr>
                <a:schemeClr val="accent2"/>
              </a:buClr>
              <a:buFont typeface="Wingdings" pitchFamily="2" charset="2"/>
              <a:buNone/>
            </a:pPr>
            <a:r>
              <a:rPr lang="de-DE" sz="1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  <a:r>
              <a:rPr lang="de-DE" sz="1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ontinued</a:t>
            </a:r>
            <a:r>
              <a:rPr lang="de-DE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..</a:t>
            </a:r>
            <a:endParaRPr lang="de-DE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buClr>
                <a:schemeClr val="accent2"/>
              </a:buClr>
              <a:buFont typeface="Wingdings" pitchFamily="2" charset="2"/>
              <a:buNone/>
            </a:pPr>
            <a:endParaRPr lang="de-DE" sz="400" dirty="0"/>
          </a:p>
        </p:txBody>
      </p:sp>
    </p:spTree>
    <p:extLst>
      <p:ext uri="{BB962C8B-B14F-4D97-AF65-F5344CB8AC3E}">
        <p14:creationId xmlns:p14="http://schemas.microsoft.com/office/powerpoint/2010/main" xmlns="" val="265340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>
            <a:lum bright="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7274" y="1325102"/>
            <a:ext cx="3762375" cy="2273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75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06400" y="2027238"/>
            <a:ext cx="7527925" cy="4087812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accent2"/>
              </a:buClr>
            </a:pPr>
            <a:endParaRPr lang="en-US" sz="1400" dirty="0"/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§"/>
            </a:pPr>
            <a:endParaRPr lang="en-US" sz="1400" dirty="0"/>
          </a:p>
          <a:p>
            <a:pPr>
              <a:lnSpc>
                <a:spcPct val="80000"/>
              </a:lnSpc>
              <a:buClr>
                <a:schemeClr val="accent2"/>
              </a:buClr>
            </a:pPr>
            <a:endParaRPr lang="en-US" sz="1400" dirty="0"/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1400" dirty="0"/>
              <a:t> </a:t>
            </a:r>
            <a:r>
              <a:rPr lang="en-US" sz="1600" dirty="0"/>
              <a:t>Modular concept</a:t>
            </a:r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§"/>
            </a:pPr>
            <a:endParaRPr lang="en-US" sz="1600" dirty="0"/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1600" dirty="0"/>
              <a:t> Field proven system </a:t>
            </a:r>
            <a:r>
              <a:rPr lang="en-US" sz="1600" dirty="0" smtClean="0"/>
              <a:t>design</a:t>
            </a:r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§"/>
            </a:pPr>
            <a:endParaRPr lang="en-US" sz="1600" dirty="0"/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1600" dirty="0" smtClean="0"/>
              <a:t> Fully approved according to EN15267</a:t>
            </a:r>
            <a:endParaRPr lang="en-US" sz="1600" dirty="0"/>
          </a:p>
          <a:p>
            <a:pPr>
              <a:lnSpc>
                <a:spcPct val="80000"/>
              </a:lnSpc>
              <a:buClr>
                <a:schemeClr val="accent2"/>
              </a:buClr>
            </a:pPr>
            <a:endParaRPr lang="en-US" sz="1600" dirty="0"/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1600" dirty="0"/>
              <a:t> Completely standardized system</a:t>
            </a:r>
          </a:p>
          <a:p>
            <a:pPr>
              <a:lnSpc>
                <a:spcPct val="80000"/>
              </a:lnSpc>
              <a:buClr>
                <a:schemeClr val="accent2"/>
              </a:buClr>
            </a:pPr>
            <a:endParaRPr lang="de-DE" sz="1600" dirty="0"/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1600" dirty="0"/>
              <a:t> Easy maintenance and </a:t>
            </a:r>
            <a:r>
              <a:rPr lang="en-US" sz="1600" dirty="0" smtClean="0"/>
              <a:t>calibration, easy to operate</a:t>
            </a:r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§"/>
            </a:pPr>
            <a:endParaRPr lang="en-US" sz="1600" dirty="0"/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1600" dirty="0" smtClean="0"/>
              <a:t> </a:t>
            </a:r>
            <a:r>
              <a:rPr lang="en-US" sz="1600" dirty="0"/>
              <a:t>Set CEM CERT is based on reliable Siemens automation </a:t>
            </a:r>
            <a:r>
              <a:rPr lang="en-US" sz="1600" dirty="0" smtClean="0"/>
              <a:t>components</a:t>
            </a:r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§"/>
            </a:pPr>
            <a:endParaRPr lang="en-US" sz="1600" dirty="0"/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1600" dirty="0"/>
              <a:t> </a:t>
            </a:r>
            <a:r>
              <a:rPr lang="en-US" sz="1600" dirty="0" smtClean="0"/>
              <a:t>Sample probes and coolers can be chosen from different suppliers</a:t>
            </a:r>
            <a:endParaRPr lang="en-US" sz="1600" dirty="0"/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§"/>
            </a:pPr>
            <a:endParaRPr lang="en-US" sz="1600" dirty="0"/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1600" dirty="0"/>
              <a:t> Pre-engineered for connection </a:t>
            </a:r>
            <a:r>
              <a:rPr lang="en-US" sz="1600" dirty="0" smtClean="0"/>
              <a:t>of dust and flow measurement</a:t>
            </a:r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§"/>
            </a:pPr>
            <a:endParaRPr lang="en-US" sz="1600" dirty="0" smtClean="0"/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1600" dirty="0"/>
              <a:t> </a:t>
            </a:r>
            <a:r>
              <a:rPr lang="en-US" sz="1600" dirty="0" smtClean="0"/>
              <a:t>Pre-engineered for DAHS connection (DURAG </a:t>
            </a:r>
            <a:r>
              <a:rPr lang="en-US" sz="1600" dirty="0" err="1"/>
              <a:t>AiO</a:t>
            </a:r>
            <a:r>
              <a:rPr lang="en-US" sz="1600" dirty="0"/>
              <a:t> 2000</a:t>
            </a:r>
            <a:r>
              <a:rPr lang="en-US" sz="1600" dirty="0" smtClean="0"/>
              <a:t>)</a:t>
            </a:r>
          </a:p>
          <a:p>
            <a:pPr>
              <a:lnSpc>
                <a:spcPct val="80000"/>
              </a:lnSpc>
              <a:buClr>
                <a:schemeClr val="accent2"/>
              </a:buClr>
              <a:buFont typeface="Wingdings" pitchFamily="2" charset="2"/>
              <a:buChar char="§"/>
            </a:pPr>
            <a:endParaRPr lang="en-US" sz="1600" dirty="0"/>
          </a:p>
          <a:p>
            <a:pPr>
              <a:lnSpc>
                <a:spcPct val="80000"/>
              </a:lnSpc>
              <a:buClr>
                <a:schemeClr val="accent2"/>
              </a:buClr>
            </a:pPr>
            <a:r>
              <a:rPr lang="en-US" sz="1400" dirty="0"/>
              <a:t>      </a:t>
            </a:r>
          </a:p>
        </p:txBody>
      </p:sp>
      <p:sp>
        <p:nvSpPr>
          <p:cNvPr id="107524" name="Rectangle 7"/>
          <p:cNvSpPr>
            <a:spLocks noChangeArrowheads="1"/>
          </p:cNvSpPr>
          <p:nvPr/>
        </p:nvSpPr>
        <p:spPr bwMode="auto">
          <a:xfrm>
            <a:off x="406400" y="465138"/>
            <a:ext cx="5624513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de-DE" sz="2000" b="1">
                <a:solidFill>
                  <a:schemeClr val="tx2"/>
                </a:solidFill>
              </a:rPr>
              <a:t>Set CEM CERT -  Conclusions and Benefits</a:t>
            </a:r>
            <a:endParaRPr lang="en-US" sz="2000" b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240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51" name="Rectangle 7"/>
          <p:cNvSpPr>
            <a:spLocks noChangeArrowheads="1"/>
          </p:cNvSpPr>
          <p:nvPr/>
        </p:nvSpPr>
        <p:spPr bwMode="auto">
          <a:xfrm>
            <a:off x="1438276" y="4203244"/>
            <a:ext cx="3486150" cy="2769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 b="1" dirty="0" smtClean="0">
                <a:solidFill>
                  <a:schemeClr val="tx1"/>
                </a:solidFill>
              </a:rPr>
              <a:t>Rudi </a:t>
            </a:r>
            <a:r>
              <a:rPr lang="en-US" b="1" dirty="0">
                <a:solidFill>
                  <a:schemeClr val="tx1"/>
                </a:solidFill>
              </a:rPr>
              <a:t>Spinner</a:t>
            </a:r>
          </a:p>
          <a:p>
            <a:pPr>
              <a:buClr>
                <a:schemeClr val="accent1"/>
              </a:buClr>
              <a:buFont typeface="Wingdings" pitchFamily="2" charset="2"/>
              <a:buNone/>
            </a:pPr>
            <a:r>
              <a:rPr lang="en-US" b="1" dirty="0">
                <a:solidFill>
                  <a:schemeClr val="tx1"/>
                </a:solidFill>
              </a:rPr>
              <a:t>I IA SC PA PRM </a:t>
            </a:r>
            <a:r>
              <a:rPr lang="en-US" b="1" dirty="0" smtClean="0">
                <a:solidFill>
                  <a:schemeClr val="tx1"/>
                </a:solidFill>
              </a:rPr>
              <a:t>4</a:t>
            </a:r>
          </a:p>
          <a:p>
            <a:pPr>
              <a:buClr>
                <a:schemeClr val="accent1"/>
              </a:buClr>
              <a:buFont typeface="Wingdings" pitchFamily="2" charset="2"/>
              <a:buNone/>
            </a:pPr>
            <a:r>
              <a:rPr lang="en-US" b="1" dirty="0" smtClean="0">
                <a:solidFill>
                  <a:schemeClr val="tx1"/>
                </a:solidFill>
              </a:rPr>
              <a:t>Tel: +49 721 595-5359</a:t>
            </a:r>
          </a:p>
          <a:p>
            <a:pPr>
              <a:buClr>
                <a:schemeClr val="accent1"/>
              </a:buClr>
              <a:buFont typeface="Wingdings" pitchFamily="2" charset="2"/>
              <a:buNone/>
            </a:pPr>
            <a:r>
              <a:rPr lang="en-US" b="1" dirty="0">
                <a:solidFill>
                  <a:schemeClr val="tx1"/>
                </a:solidFill>
              </a:rPr>
              <a:t>rudi.spinner@siemens.com</a:t>
            </a:r>
          </a:p>
          <a:p>
            <a:pPr>
              <a:buClr>
                <a:schemeClr val="accent1"/>
              </a:buClr>
              <a:buFont typeface="Wingdings" pitchFamily="2" charset="2"/>
              <a:buNone/>
            </a:pPr>
            <a:r>
              <a:rPr lang="en-US" b="1" dirty="0" err="1">
                <a:solidFill>
                  <a:schemeClr val="tx1"/>
                </a:solidFill>
              </a:rPr>
              <a:t>Siemensallee</a:t>
            </a:r>
            <a:r>
              <a:rPr lang="en-US" b="1" dirty="0">
                <a:solidFill>
                  <a:schemeClr val="tx1"/>
                </a:solidFill>
              </a:rPr>
              <a:t> 84</a:t>
            </a:r>
          </a:p>
          <a:p>
            <a:pPr>
              <a:buClr>
                <a:schemeClr val="accent1"/>
              </a:buClr>
              <a:buFont typeface="Wingdings" pitchFamily="2" charset="2"/>
              <a:buNone/>
            </a:pPr>
            <a:r>
              <a:rPr lang="en-US" b="1" dirty="0">
                <a:solidFill>
                  <a:schemeClr val="tx1"/>
                </a:solidFill>
              </a:rPr>
              <a:t>76187 Karlsruhe</a:t>
            </a:r>
          </a:p>
          <a:p>
            <a:pPr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None/>
            </a:pPr>
            <a:endParaRPr lang="en-US" dirty="0">
              <a:solidFill>
                <a:srgbClr val="FFFFFF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1960666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CUSTOMER" val="Siemens_I_2013"/>
  <p:tag name="CDT_CUSTOMER_NAME" val="Siemens AG, Industry Sector"/>
  <p:tag name="CDT_VERSION" val="4.1.2.0"/>
  <p:tag name="CDT_CREATORVERSION" val="4.1.2.0"/>
  <p:tag name="CDT_TEMPLATEVERSION" val="2.0.0"/>
  <p:tag name="CDT_LANGUAGE" val="1033"/>
  <p:tag name="CDT_FONTSET" val="Aria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AUTODIALOG" val="1"/>
  <p:tag name="CDT_FILLFIXED" val="True"/>
  <p:tag name="CDT_LINEFIXED" val="True"/>
  <p:tag name="CDT_FILLUNVISIBLE" val="True"/>
  <p:tag name="CDT_LINEUNVISIBLE" val="True"/>
  <p:tag name="CDT_EXTCOL" val="True"/>
  <p:tag name="CDT_COLTX_NEW" val="26"/>
  <p:tag name="CDT_TARGETSHAPE_NEW" val="2"/>
  <p:tag name="CDT_PROT" val="3"/>
  <p:tag name="CDT_PROT_TOP" val="0"/>
  <p:tag name="CDT_PROT_LEFT" val="360"/>
  <p:tag name="CDT_PROT_WIDTH" val="0,1250394"/>
  <p:tag name="CDT_PROT_HEIGHT" val="0,125039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3"/>
  <p:tag name="CDT_TARGETSHAPE_NEW" val="6"/>
  <p:tag name="CDT_PROT" val="2"/>
  <p:tag name="CDT_PROT_TOP" val="111,25"/>
  <p:tag name="CDT_PROT_LEFT" val="586,8279"/>
  <p:tag name="CDT_PROT_WIDTH" val="102,0471"/>
  <p:tag name="CDT_PROT_HEIGHT" val="374,2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720"/>
  <p:tag name="CDT_PROT_HEIGHT" val="99,8750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2,5"/>
  <p:tag name="CDT_PROT_WIDTH" val="533"/>
  <p:tag name="CDT_PROT_HEIGHT" val="374,25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3"/>
  <p:tag name="CDT_TARGETSHAPE_NEW" val="6"/>
  <p:tag name="CDT_PROT" val="2"/>
  <p:tag name="CDT_PROT_TOP" val="111,25"/>
  <p:tag name="CDT_PROT_LEFT" val="586,8279"/>
  <p:tag name="CDT_PROT_WIDTH" val="102,0471"/>
  <p:tag name="CDT_PROT_HEIGHT" val="374,2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720"/>
  <p:tag name="CDT_PROT_HEIGHT" val="99,8750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2,5"/>
  <p:tag name="CDT_PROT_WIDTH" val="260,6249"/>
  <p:tag name="CDT_PROT_HEIGHT" val="374,2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314,4999"/>
  <p:tag name="CDT_PROT_WIDTH" val="261,0001"/>
  <p:tag name="CDT_PROT_HEIGHT" val="374,25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3"/>
  <p:tag name="CDT_TARGETSHAPE_NEW" val="6"/>
  <p:tag name="CDT_PROT" val="2"/>
  <p:tag name="CDT_PROT_TOP" val="111,25"/>
  <p:tag name="CDT_PROT_LEFT" val="586,8279"/>
  <p:tag name="CDT_PROT_WIDTH" val="102,0471"/>
  <p:tag name="CDT_PROT_HEIGHT" val="374,2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720"/>
  <p:tag name="CDT_PROT_HEIGHT" val="99,8750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01"/>
  <p:tag name="CDT_PROT_LEFT" val="42,5"/>
  <p:tag name="CDT_PROT_WIDTH" val="533"/>
  <p:tag name="CDT_PROT_HEIGHT" val="181,37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8:0-0-326,7-720"/>
  <p:tag name="CDT_MASTERSHAPE2" val="14:0-0-326,7-720"/>
  <p:tag name="CDT_MASTERSHAPE3" val="57350:326,7-19,75-116,9738-700,25"/>
  <p:tag name="CDT_MASTERSHAPE4" val="57351:295,7487-19,75-30,95134-700,25"/>
  <p:tag name="CDT_MASTERSHAPE5" val="11:0-42,5-76,20732-136,063"/>
  <p:tag name="CDT_MASTERSHAPE6" val="10:485,5-0-34-720"/>
  <p:tag name="CDT_MASTERSHAPE7" val="2:485,5-484,75-34-235,25"/>
  <p:tag name="CDT_MASTERSHAPE8" val="15:0-360-0,1250394-0,125039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304"/>
  <p:tag name="CDT_PROT_LEFT" val="42,5"/>
  <p:tag name="CDT_PROT_WIDTH" val="533"/>
  <p:tag name="CDT_PROT_HEIGHT" val="181,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3"/>
  <p:tag name="CDT_TARGETSHAPE_NEW" val="6"/>
  <p:tag name="CDT_PROT" val="2"/>
  <p:tag name="CDT_PROT_TOP" val="111,25"/>
  <p:tag name="CDT_PROT_LEFT" val="586,8279"/>
  <p:tag name="CDT_PROT_WIDTH" val="102,0471"/>
  <p:tag name="CDT_PROT_HEIGHT" val="374,2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720"/>
  <p:tag name="CDT_PROT_HEIGHT" val="99,8750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01"/>
  <p:tag name="CDT_PROT_LEFT" val="42,5"/>
  <p:tag name="CDT_PROT_WIDTH" val="260,6249"/>
  <p:tag name="CDT_PROT_HEIGHT" val="181,37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DELETE_ONEVENT_NEWPRES" val="False"/>
  <p:tag name="CDT_PROT" val="2"/>
  <p:tag name="CDT_PROT_TOP" val="111,2501"/>
  <p:tag name="CDT_PROT_LEFT" val="314,5"/>
  <p:tag name="CDT_PROT_WIDTH" val="261"/>
  <p:tag name="CDT_PROT_HEIGHT" val="181,37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DELETE_ONEVENT_NEWPRES" val="False"/>
  <p:tag name="CDT_PROT" val="2"/>
  <p:tag name="CDT_PROT_TOP" val="304"/>
  <p:tag name="CDT_PROT_LEFT" val="42,5"/>
  <p:tag name="CDT_PROT_WIDTH" val="260,6249"/>
  <p:tag name="CDT_PROT_HEIGHT" val="181,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304"/>
  <p:tag name="CDT_PROT_LEFT" val="314,4999"/>
  <p:tag name="CDT_PROT_WIDTH" val="261,0001"/>
  <p:tag name="CDT_PROT_HEIGHT" val="181,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3"/>
  <p:tag name="CDT_TARGETSHAPE_NEW" val="6"/>
  <p:tag name="CDT_PROT" val="2"/>
  <p:tag name="CDT_PROT_TOP" val="111,25"/>
  <p:tag name="CDT_PROT_LEFT" val="586,8279"/>
  <p:tag name="CDT_PROT_WIDTH" val="102,0471"/>
  <p:tag name="CDT_PROT_HEIGHT" val="374,2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INTERSECT_SLIDE" val="False"/>
  <p:tag name="CDT_NAVBARONTHISSLIDE" val="True"/>
  <p:tag name="CDT_DESIGNS_NAME" val="Siemens 2013 – 4:3"/>
  <p:tag name="CDT_MASTERS_NAME" val="Title (big bar down)"/>
  <p:tag name="CDT_LAYOUT_TYPE" val="1"/>
  <p:tag name="CDT_ORIGINAL_DESIGNS_NAME" val="Siemens 2013 – 4:3"/>
  <p:tag name="CDT_ORIGINAL_MASTERS_NAME" val="Title (big bar down)"/>
  <p:tag name="CDT_ORIGINAL_LAYOUT_TYPE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SLIDE_NAME_ENG" val="Final Slide / Contact"/>
  <p:tag name="CDT_SLIDE_NAME_FRE" val="Final Slide / Contact"/>
  <p:tag name="CDT_SLIDE_NAME_GER" val="Abschlussfolie / Kontakt"/>
  <p:tag name="CDT_SLIDE_NAME_SPA" val="Final Slide / Contact"/>
  <p:tag name="CDT_SLIDE_NAME_ITA" val="Final Slide / Contact"/>
  <p:tag name="CDT_DEFAULT_SLIDE" val="True"/>
  <p:tag name="CDT_ORIGINAL_DESIGNS_NAME" val="Siemens - Split / Navigation"/>
  <p:tag name="CDT_ORIGINAL_MASTERS_NAME" val="TitleMaster Siemens - Split / Navigation"/>
  <p:tag name="CDT_ORIGINAL_LAYOUT_TYPE" val="1"/>
  <p:tag name="CDT_DESIGNS_NAME" val="Siemens - Split / Navigation"/>
  <p:tag name="CDT_MASTERS_NAME" val="TitleMaster Siemens - Split / Navigation"/>
  <p:tag name="CDT_LAYOUT_TYPE" val="1"/>
  <p:tag name="CDT_OLDSLIDEHIDDEN" val="False"/>
  <p:tag name="CDT_OLDSLIDEINDEX" val="4"/>
  <p:tag name="CDT_INTERSECT_SLIDE" val="Fals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9:0-0-406,08-720"/>
  <p:tag name="CDT_MASTERSHAPE2" val="12:0-0-406,08-720"/>
  <p:tag name="CDT_MASTERSHAPE3" val="57350:289,1062-19,75-116,9738-700,25"/>
  <p:tag name="CDT_MASTERSHAPE4" val="57351:406,08-19,75-30,95134-700,25"/>
  <p:tag name="CDT_MASTERSHAPE5" val="11:0-42,5-76,20732-136,063"/>
  <p:tag name="CDT_MASTERSHAPE6" val="16:0-360-0,1250394-0,1250394"/>
  <p:tag name="CDT_MASTERSHAPE7" val="10:485,5-0-34-720"/>
  <p:tag name="CDT_MASTERSHAPE8" val="15:485,5-484,75-34-235,2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9:0-0-540-720"/>
  <p:tag name="CDT_MASTERSHAPE2" val="12:0-0-540-720"/>
  <p:tag name="CDT_MASTERSHAPE3" val="57350:190,6199-19,75-148,1732-700,25"/>
  <p:tag name="CDT_MASTERSHAPE4" val="11:0-42,5-76,20732-136,063"/>
  <p:tag name="CDT_MASTERSHAPE5" val="16:0-360-0,1250394-0,1250394"/>
  <p:tag name="CDT_MASTERSHAPE6" val="10:485,5-0-34-720"/>
  <p:tag name="CDT_MASTERSHAPE7" val="14:485,5-484,75-34-235,25"/>
  <p:tag name="CDT_MASTERSHAPE8" val="57351:190,62-19,75-30,95134-700,2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9:0-0-540-720"/>
  <p:tag name="CDT_MASTERSHAPE2" val="12:0-0-540-720"/>
  <p:tag name="CDT_MASTERSHAPE3" val="57350:186,798-19,75-148,1732-700,25"/>
  <p:tag name="CDT_MASTERSHAPE4" val="11:0-42,5-76,20732-136,063"/>
  <p:tag name="CDT_MASTERSHAPE5" val="16:0-360-0,1250394-0,1250394"/>
  <p:tag name="CDT_MASTERSHAPE6" val="14:485,5-0-34-720"/>
  <p:tag name="CDT_MASTERSHAPE7" val="15:485,5-484,75-34-235,25"/>
  <p:tag name="CDT_MASTERSHAPE8" val="57351:304-19,75-30,95134-700,2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57359:0-0-326,75-720"/>
  <p:tag name="CDT_MASTERSHAPE2" val="57350:326,7501-19,75-116,9738-700,25"/>
  <p:tag name="CDT_MASTERSHAPE3" val="57351:295,7987-19,75-30,95134-700,25"/>
  <p:tag name="CDT_MASTERSHAPE4" val="8:0-575,5-63,37504-113,375"/>
  <p:tag name="CDT_MASTERSHAPE5" val="9:0-360-0,1250394-0,125039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8:0-0-406,5005-720"/>
  <p:tag name="CDT_MASTERSHAPE2" val="57350:289,5268-19,75-116,9738-700,25"/>
  <p:tag name="CDT_MASTERSHAPE3" val="57351:406,5005-19,75-30,95134-700,25"/>
  <p:tag name="CDT_MASTERSHAPE4" val="12:0-575,5-63,37504-113,375"/>
  <p:tag name="CDT_MASTERSHAPE5" val="9:0-360-0,1250394-0,125039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3:111,25-371,3751-374,25-348,625"/>
  <p:tag name="CDT_MASTERSHAPE2" val="2:0-0-99,87504-720"/>
  <p:tag name="CDT_MASTERSHAPE3" val="11:111,25-0-374,25-360"/>
  <p:tag name="CDT_MASTERSHAPE4" val="13:111,25-371,3751-374,25-348,62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2:0-0-99,87504-720"/>
  <p:tag name="CDT_MASTERSHAPE2" val="13:111,25-42,5-374,25-317,5"/>
  <p:tag name="CDT_MASTERSHAPE3" val="5:111,25-371,3751-374,25-348,62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2:0-0-99,87504-7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PROT" val="3"/>
  <p:tag name="CDT_PROT_TOP" val="0"/>
  <p:tag name="CDT_PROT_LEFT" val="0"/>
  <p:tag name="CDT_PROT_WIDTH" val="720"/>
  <p:tag name="CDT_PROT_HEIGHT" val="99,8750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2:0-0-99,87504-720"/>
  <p:tag name="CDT_MASTERSHAPE2" val="3:111,25-42,50008-374,25-646,375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2:0-0-99,87504-720"/>
  <p:tag name="CDT_MASTERSHAPE2" val="3:111,25-42,5-374,25-53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2:0-0-99,87504-720"/>
  <p:tag name="CDT_MASTERSHAPE2" val="3:111,25-42,5-374,25-317,5"/>
  <p:tag name="CDT_MASTERSHAPE3" val="4:111,25-371,375-374,25-317,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2:0-0-99,87504-720"/>
  <p:tag name="CDT_MASTERSHAPE2" val="3:111,2501-42,5-181,375-646,3751"/>
  <p:tag name="CDT_MASTERSHAPE3" val="13:304-42,5-181,5-646,375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2:0-0-99,87504-720"/>
  <p:tag name="CDT_MASTERSHAPE2" val="3:111,25-42,5-374,25-204,0945"/>
  <p:tag name="CDT_MASTERSHAPE3" val="13:111,25-257,9528-374,25-215,4222"/>
  <p:tag name="CDT_MASTERSHAPE4" val="12:111,25-484,75-374,25-204,12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2:0-0-99,87504-720"/>
  <p:tag name="CDT_MASTERSHAPE2" val="3:111,2501-42,5-181,375-317,5"/>
  <p:tag name="CDT_MASTERSHAPE3" val="4:111,25-371,375-181,375-317,5"/>
  <p:tag name="CDT_MASTERSHAPE4" val="5:304-42,5-181,5-317,5"/>
  <p:tag name="CDT_MASTERSHAPE5" val="6:304-371,375-181,5-317,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2:0-0-99,87504-720"/>
  <p:tag name="CDT_MASTERSHAPE2" val="4:111,25-586,8279-374,25-102,047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2:0-0-99,87504-720"/>
  <p:tag name="CDT_MASTERSHAPE2" val="3:111,25-42,5-374,25-533"/>
  <p:tag name="CDT_MASTERSHAPE3" val="5:111,25-586,8279-374,25-102,047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2:0-0-99,87504-720"/>
  <p:tag name="CDT_MASTERSHAPE2" val="3:111,25-42,5-374,25-260,6249"/>
  <p:tag name="CDT_MASTERSHAPE3" val="13:111,25-314,4999-374,25-261,0001"/>
  <p:tag name="CDT_MASTERSHAPE4" val="7:111,25-586,8279-374,25-102,047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2:0-0-99,87504-720"/>
  <p:tag name="CDT_MASTERSHAPE2" val="3:111,2501-42,5-181,375-533"/>
  <p:tag name="CDT_MASTERSHAPE3" val="13:304-42,5-181,5-533"/>
  <p:tag name="CDT_MASTERSHAPE4" val="7:111,25-586,8279-374,25-102,047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AUTODIALOG" val="1"/>
  <p:tag name="CDT_FILLFIXED" val="True"/>
  <p:tag name="CDT_LINEFIXED" val="True"/>
  <p:tag name="CDT_FILLUNVISIBLE" val="True"/>
  <p:tag name="CDT_LINEUNVISIBLE" val="True"/>
  <p:tag name="CDT_EXTCOL" val="True"/>
  <p:tag name="CDT_COLTX_NEW" val="25"/>
  <p:tag name="CDT_TARGETSHAPE_NEW" val="8"/>
  <p:tag name="CDT_PROT" val="3"/>
  <p:tag name="CDT_PROT_TOP" val="519,5906"/>
  <p:tag name="CDT_PROT_LEFT" val="0"/>
  <p:tag name="CDT_PROT_WIDTH" val="200,7495"/>
  <p:tag name="CDT_PROT_HEIGHT" val="20,4094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2:0-0-99,87504-720"/>
  <p:tag name="CDT_MASTERSHAPE2" val="3:111,2501-42,5-181,375-260,6249"/>
  <p:tag name="CDT_MASTERSHAPE3" val="13:111,2501-314,5-181,375-261"/>
  <p:tag name="CDT_MASTERSHAPE4" val="12:304-42,5-181,5-260,6249"/>
  <p:tag name="CDT_MASTERSHAPE5" val="15:304-314,4999-181,5-261,0001"/>
  <p:tag name="CDT_MASTERSHAPE6" val="9:111,25-586,8279-374,25-102,047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4:3"/>
  <p:tag name="CDT_MASTERSHAPE1" val="7:0-0-99,87504-720"/>
  <p:tag name="CDT_MASTERSHAPE2" val="13:519,5906-0-20,40945-200,7495"/>
  <p:tag name="CDT_MASTERSHAPE3" val="9:485,5-0-34-720"/>
  <p:tag name="CDT_MASTERSHAPE4" val="3079:111,25-42,50008-374,25-646,3751"/>
  <p:tag name="CDT_MASTERSHAPE5" val="12:519,5906-0-20,40945-98,37409"/>
  <p:tag name="CDT_MASTERSHAPE6" val="14:519,5906-212,1243-20,40945-507,8756"/>
  <p:tag name="CDT_MASTERSHAPE7" val="11:0-575,5001-63,50016-113,375"/>
  <p:tag name="CDT_MASTERSHAPE8" val="3078:0-0-99,87504-720"/>
  <p:tag name="CDT_MASTERSHAPE9" val="31:0-360-0,1250394-0,1250394"/>
  <p:tag name="CDT_MASTERSHAPE10" val="2:0-0-0-0"/>
  <p:tag name="CDT_MASTERSHAPE11" val="3:0-0-0-0"/>
  <p:tag name="CDT_MASTERSHAPE12" val="4:0-0-0-0"/>
  <p:tag name="CDT_MASTERSHAPE13" val="5:0-0-0-0"/>
  <p:tag name="CDT_MASTERSHAPE14" val="6:0-0-0-0"/>
  <p:tag name="CDT_MASTERSHAPE15" val="8:0-0-0-0"/>
  <p:tag name="CDT_MASTERSHAPE16" val="10:0-0-0-0"/>
  <p:tag name="CDT_MASTERSHAPE17" val="15:0-0-0-0"/>
  <p:tag name="CDT_MASTERSHAPE18" val="16:0-0-0-0"/>
  <p:tag name="CDT_MASTERSHAPE19" val="17:0-0-0-0"/>
  <p:tag name="CDT_MASTERSHAPE20" val="18:0-0-0-0"/>
  <p:tag name="CDT_MASTERSHAPE21" val="19:0-0-0-0"/>
  <p:tag name="CDT_MASTERSHAPE22" val="20:0-0-0-0"/>
  <p:tag name="CDT_MASTERSHAPE23" val="21:0-0-0-0"/>
  <p:tag name="CDT_MASTERSHAPE24" val="22:0-0-0-0"/>
  <p:tag name="CDT_MASTERSHAPE25" val="23:0-0-0-0"/>
  <p:tag name="CDT_MASTERSHAPE26" val="24:0-0-0-0"/>
  <p:tag name="CDT_MASTERSHAPE27" val="25:0-0-0-0"/>
  <p:tag name="CDT_MASTERSHAPE28" val="26:0-0-0-0"/>
  <p:tag name="CDT_MASTERSHAPE29" val="27:0-0-0-0"/>
  <p:tag name="CDT_MASTERSHAPE30" val="28:0-0-0-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17"/>
  <p:tag name="CDT_COLFF_NEW" val="17"/>
  <p:tag name="CDT_EXTCOL" val="True"/>
  <p:tag name="CDT_COLTX_NEW" val="18"/>
  <p:tag name="CDT_TARGETSHAPE_NEW" val="3"/>
  <p:tag name="CDT_PROT" val="5"/>
  <p:tag name="CDT_PROT_TOP" val="326,7"/>
  <p:tag name="CDT_PROT_LEFT" val="19,75"/>
  <p:tag name="CDT_PROT_WIDTH" val="700,25"/>
  <p:tag name="CDT_PROT_HEIGHT" val="116,973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19"/>
  <p:tag name="CDT_COLFF_NEW" val="19"/>
  <p:tag name="CDT_EXTCOL" val="True"/>
  <p:tag name="CDT_COLTX_NEW" val="20"/>
  <p:tag name="CDT_PROT" val="2"/>
  <p:tag name="CDT_PROT_TOP" val="295,7487"/>
  <p:tag name="CDT_PROT_LEFT" val="19,75"/>
  <p:tag name="CDT_PROT_WIDTH" val="700,25"/>
  <p:tag name="CDT_PROT_HEIGHT" val="30,9513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PROT" val="3"/>
  <p:tag name="CDT_PROT_TOP" val="0"/>
  <p:tag name="CDT_PROT_LEFT" val="42,5"/>
  <p:tag name="CDT_PROT_WIDTH" val="136,063"/>
  <p:tag name="CDT_PROT_HEIGHT" val="76,2073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AUTODIALOG" val="1"/>
  <p:tag name="CDT_FILLFIXED" val="True"/>
  <p:tag name="CDT_LINEFIXED" val="True"/>
  <p:tag name="CDT_FILLUNVISIBLE" val="True"/>
  <p:tag name="CDT_LINEUNVISIBLE" val="True"/>
  <p:tag name="CDT_EXTCOL" val="True"/>
  <p:tag name="CDT_COLTX_NEW" val="24"/>
  <p:tag name="CDT_TARGETSHAPE_NEW" val="1"/>
  <p:tag name="CDT_PROT" val="3"/>
  <p:tag name="CDT_PROT_TOP" val="485,5"/>
  <p:tag name="CDT_PROT_LEFT" val="0"/>
  <p:tag name="CDT_PROT_WIDTH" val="720"/>
  <p:tag name="CDT_PROT_HEIGHT" val="3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1"/>
  <p:tag name="CDT_EXTCOL" val="True"/>
  <p:tag name="CDT_COLTX_NEW" val="25"/>
  <p:tag name="CDT_TARGETSHAPE_NEW" val="4"/>
  <p:tag name="CDT_PROT" val="3"/>
  <p:tag name="CDT_PROT_TOP" val="485,5"/>
  <p:tag name="CDT_PROT_LEFT" val="484,75"/>
  <p:tag name="CDT_PROT_WIDTH" val="235,25"/>
  <p:tag name="CDT_PROT_HEIGHT" val="3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AUTODIALOG" val="1"/>
  <p:tag name="CDT_FILLFIXED" val="True"/>
  <p:tag name="CDT_LINEFIXED" val="True"/>
  <p:tag name="CDT_FILLUNVISIBLE" val="True"/>
  <p:tag name="CDT_LINEUNVISIBLE" val="True"/>
  <p:tag name="CDT_EXTCOL" val="True"/>
  <p:tag name="CDT_COLTX_NEW" val="26"/>
  <p:tag name="CDT_TARGETSHAPE_NEW" val="2"/>
  <p:tag name="CDT_PROT" val="3"/>
  <p:tag name="CDT_PROT_TOP" val="0"/>
  <p:tag name="CDT_PROT_LEFT" val="360"/>
  <p:tag name="CDT_PROT_WIDTH" val="0,1250394"/>
  <p:tag name="CDT_PROT_HEIGHT" val="0,125039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21"/>
  <p:tag name="CDT_EXTCOL" val="True"/>
  <p:tag name="CDT_COLFF_NEW" val="21"/>
  <p:tag name="CDT_PROT" val="3"/>
  <p:tag name="CDT_PROT_TOP" val="0"/>
  <p:tag name="CDT_PROT_LEFT" val="0"/>
  <p:tag name="CDT_PROT_WIDTH" val="720"/>
  <p:tag name="CDT_PROT_HEIGHT" val="406,0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DUMMYPICTURE" val="True"/>
  <p:tag name="CDT_AUTODIALOG" val="2"/>
  <p:tag name="CDT_FILLFIXED" val="True"/>
  <p:tag name="CDT_LINEFIXED" val="True"/>
  <p:tag name="CDT_FILLUNVISIBLE" val="False"/>
  <p:tag name="CDT_LINEUNVISIBLE" val="True"/>
  <p:tag name="CDT_TARGETSHAPE_NEW" val="14"/>
  <p:tag name="CDT_PROT" val="3"/>
  <p:tag name="CDT_PROT_TOP" val="0"/>
  <p:tag name="CDT_PROT_LEFT" val="0"/>
  <p:tag name="CDT_PROT_WIDTH" val="720"/>
  <p:tag name="CDT_PROT_HEIGHT" val="406,0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1"/>
  <p:tag name="CDT_EXTCOL" val="True"/>
  <p:tag name="CDT_COLTX_NEW" val="24"/>
  <p:tag name="CDT_TARGETSHAPE_NEW" val="1"/>
  <p:tag name="CDT_PROT" val="3"/>
  <p:tag name="CDT_PROT_TOP" val="485,5"/>
  <p:tag name="CDT_PROT_LEFT" val="0"/>
  <p:tag name="CDT_PROT_WIDTH" val="720"/>
  <p:tag name="CDT_PROT_HEIGHT" val="3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DELETE_ONEVENT_NEWPRES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19"/>
  <p:tag name="CDT_COLFF_NEW" val="19"/>
  <p:tag name="CDT_EXTCOL" val="True"/>
  <p:tag name="CDT_COLTX_NEW" val="20"/>
  <p:tag name="CDT_TARGETSHAPE_NEW" val="3"/>
  <p:tag name="CDT_PROT" val="4"/>
  <p:tag name="CDT_PROT_TOP" val="289,1062"/>
  <p:tag name="CDT_PROT_LEFT" val="19,75"/>
  <p:tag name="CDT_PROT_WIDTH" val="700,25"/>
  <p:tag name="CDT_PROT_HEIGHT" val="116,973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17"/>
  <p:tag name="CDT_COLFF_NEW" val="17"/>
  <p:tag name="CDT_EXTCOL" val="True"/>
  <p:tag name="CDT_COLTX_NEW" val="18"/>
  <p:tag name="CDT_PROT" val="2"/>
  <p:tag name="CDT_PROT_TOP" val="406,08"/>
  <p:tag name="CDT_PROT_LEFT" val="19,75"/>
  <p:tag name="CDT_PROT_WIDTH" val="700,25"/>
  <p:tag name="CDT_PROT_HEIGHT" val="30,9513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PROT" val="3"/>
  <p:tag name="CDT_PROT_TOP" val="0"/>
  <p:tag name="CDT_PROT_LEFT" val="42,5"/>
  <p:tag name="CDT_PROT_WIDTH" val="136,063"/>
  <p:tag name="CDT_PROT_HEIGHT" val="76,2073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AUTODIALOG" val="1"/>
  <p:tag name="CDT_FILLFIXED" val="True"/>
  <p:tag name="CDT_LINEFIXED" val="True"/>
  <p:tag name="CDT_FILLUNVISIBLE" val="True"/>
  <p:tag name="CDT_LINEUNVISIBLE" val="True"/>
  <p:tag name="CDT_EXTCOL" val="True"/>
  <p:tag name="CDT_COLTX_NEW" val="26"/>
  <p:tag name="CDT_TARGETSHAPE_NEW" val="2"/>
  <p:tag name="CDT_PROT" val="3"/>
  <p:tag name="CDT_PROT_TOP" val="0"/>
  <p:tag name="CDT_PROT_LEFT" val="360"/>
  <p:tag name="CDT_PROT_WIDTH" val="0,1250394"/>
  <p:tag name="CDT_PROT_HEIGHT" val="0,125039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AUTODIALOG" val="1"/>
  <p:tag name="CDT_FILLFIXED" val="True"/>
  <p:tag name="CDT_LINEFIXED" val="True"/>
  <p:tag name="CDT_FILLUNVISIBLE" val="True"/>
  <p:tag name="CDT_LINEUNVISIBLE" val="True"/>
  <p:tag name="CDT_EXTCOL" val="True"/>
  <p:tag name="CDT_COLTX_NEW" val="24"/>
  <p:tag name="CDT_TARGETSHAPE_NEW" val="1"/>
  <p:tag name="CDT_PROT" val="3"/>
  <p:tag name="CDT_PROT_TOP" val="485,5"/>
  <p:tag name="CDT_PROT_LEFT" val="0"/>
  <p:tag name="CDT_PROT_WIDTH" val="720"/>
  <p:tag name="CDT_PROT_HEIGHT" val="3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1"/>
  <p:tag name="CDT_EXTCOL" val="True"/>
  <p:tag name="CDT_COLTX_NEW" val="25"/>
  <p:tag name="CDT_TARGETSHAPE_NEW" val="4"/>
  <p:tag name="CDT_PROT" val="3"/>
  <p:tag name="CDT_PROT_TOP" val="485,5"/>
  <p:tag name="CDT_PROT_LEFT" val="484,75"/>
  <p:tag name="CDT_PROT_WIDTH" val="235,25"/>
  <p:tag name="CDT_PROT_HEIGHT" val="3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19"/>
  <p:tag name="CDT_COLFF_NEW" val="19"/>
  <p:tag name="CDT_EXTCOL" val="True"/>
  <p:tag name="CDT_COLTX_NEW" val="20"/>
  <p:tag name="CDT_TARGETSHAPE_NEW" val="3"/>
  <p:tag name="CDT_PROT" val="5"/>
  <p:tag name="CDT_PROT_TOP" val="190,6199"/>
  <p:tag name="CDT_PROT_LEFT" val="19,75"/>
  <p:tag name="CDT_PROT_WIDTH" val="700,25"/>
  <p:tag name="CDT_PROT_HEIGHT" val="148,173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PROT" val="3"/>
  <p:tag name="CDT_PROT_TOP" val="0"/>
  <p:tag name="CDT_PROT_LEFT" val="42,5"/>
  <p:tag name="CDT_PROT_WIDTH" val="136,063"/>
  <p:tag name="CDT_PROT_HEIGHT" val="76,2073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AUTODIALOG" val="1"/>
  <p:tag name="CDT_FILLFIXED" val="True"/>
  <p:tag name="CDT_LINEFIXED" val="True"/>
  <p:tag name="CDT_FILLUNVISIBLE" val="True"/>
  <p:tag name="CDT_LINEUNVISIBLE" val="True"/>
  <p:tag name="CDT_EXTCOL" val="True"/>
  <p:tag name="CDT_COLTX_NEW" val="26"/>
  <p:tag name="CDT_TARGETSHAPE_NEW" val="2"/>
  <p:tag name="CDT_PROT" val="3"/>
  <p:tag name="CDT_PROT_TOP" val="0"/>
  <p:tag name="CDT_PROT_LEFT" val="360"/>
  <p:tag name="CDT_PROT_WIDTH" val="0,1250394"/>
  <p:tag name="CDT_PROT_HEIGHT" val="0,125039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PROT" val="2"/>
  <p:tag name="CDT_PROT_TOP" val="111,25"/>
  <p:tag name="CDT_PROT_LEFT" val="42,50008"/>
  <p:tag name="CDT_PROT_WIDTH" val="646,3751"/>
  <p:tag name="CDT_PROT_HEIGHT" val="374,2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AUTODIALOG" val="1"/>
  <p:tag name="CDT_FILLFIXED" val="True"/>
  <p:tag name="CDT_LINEFIXED" val="True"/>
  <p:tag name="CDT_FILLUNVISIBLE" val="True"/>
  <p:tag name="CDT_LINEUNVISIBLE" val="True"/>
  <p:tag name="CDT_EXTCOL" val="True"/>
  <p:tag name="CDT_COLTX_NEW" val="23"/>
  <p:tag name="CDT_TARGETSHAPE_NEW" val="1"/>
  <p:tag name="CDT_PROT" val="3"/>
  <p:tag name="CDT_PROT_TOP" val="485,5"/>
  <p:tag name="CDT_PROT_LEFT" val="0"/>
  <p:tag name="CDT_PROT_WIDTH" val="720"/>
  <p:tag name="CDT_PROT_HEIGHT" val="3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1"/>
  <p:tag name="CDT_EXTCOL" val="True"/>
  <p:tag name="CDT_COLTX_NEW" val="25"/>
  <p:tag name="CDT_TARGETSHAPE_NEW" val="4"/>
  <p:tag name="CDT_PROT" val="3"/>
  <p:tag name="CDT_PROT_TOP" val="485,5"/>
  <p:tag name="CDT_PROT_LEFT" val="484,75"/>
  <p:tag name="CDT_PROT_WIDTH" val="235,25"/>
  <p:tag name="CDT_PROT_HEIGHT" val="3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EXTCOL" val="True"/>
  <p:tag name="CDT_COLTX_NEW" val="20"/>
  <p:tag name="CDT_PROT" val="2"/>
  <p:tag name="CDT_PROT_TOP" val="190,62"/>
  <p:tag name="CDT_PROT_LEFT" val="19,75"/>
  <p:tag name="CDT_PROT_WIDTH" val="700,25"/>
  <p:tag name="CDT_PROT_HEIGHT" val="30,9513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21"/>
  <p:tag name="CDT_EXTCOL" val="True"/>
  <p:tag name="CDT_COLFF_NEW" val="21"/>
  <p:tag name="CDT_PROT" val="3"/>
  <p:tag name="CDT_PROT_TOP" val="0"/>
  <p:tag name="CDT_PROT_LEFT" val="0"/>
  <p:tag name="CDT_PROT_WIDTH" val="720"/>
  <p:tag name="CDT_PROT_HEIGHT" val="54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DUMMYPICTURE" val="True"/>
  <p:tag name="CDT_FILLUNVISIBLE" val="False"/>
  <p:tag name="CDT_LINEUNVISIBLE" val="True"/>
  <p:tag name="CDT_AUTODIALOG" val="2"/>
  <p:tag name="CDT_TARGETSHAPE_NEW" val="14"/>
  <p:tag name="CDT_PROT" val="3"/>
  <p:tag name="CDT_PROT_TOP" val="0"/>
  <p:tag name="CDT_PROT_LEFT" val="0"/>
  <p:tag name="CDT_PROT_WIDTH" val="720"/>
  <p:tag name="CDT_PROT_HEIGHT" val="54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DELETE_ONEVENT_NEWPRES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19"/>
  <p:tag name="CDT_COLFF_NEW" val="19"/>
  <p:tag name="CDT_EXTCOL" val="True"/>
  <p:tag name="CDT_COLTX_NEW" val="20"/>
  <p:tag name="CDT_TARGETSHAPE_NEW" val="3"/>
  <p:tag name="CDT_PROT" val="4"/>
  <p:tag name="CDT_PROT_TOP" val="186,798"/>
  <p:tag name="CDT_PROT_LEFT" val="19,75"/>
  <p:tag name="CDT_PROT_WIDTH" val="700,25"/>
  <p:tag name="CDT_PROT_HEIGHT" val="148,173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PROT" val="3"/>
  <p:tag name="CDT_PROT_TOP" val="0"/>
  <p:tag name="CDT_PROT_LEFT" val="42,5"/>
  <p:tag name="CDT_PROT_WIDTH" val="136,063"/>
  <p:tag name="CDT_PROT_HEIGHT" val="76,2073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AUTODIALOG" val="1"/>
  <p:tag name="CDT_FILLFIXED" val="True"/>
  <p:tag name="CDT_LINEFIXED" val="True"/>
  <p:tag name="CDT_FILLUNVISIBLE" val="True"/>
  <p:tag name="CDT_LINEUNVISIBLE" val="True"/>
  <p:tag name="CDT_EXTCOL" val="True"/>
  <p:tag name="CDT_COLTX_NEW" val="26"/>
  <p:tag name="CDT_TARGETSHAPE_NEW" val="2"/>
  <p:tag name="CDT_PROT" val="3"/>
  <p:tag name="CDT_PROT_TOP" val="0"/>
  <p:tag name="CDT_PROT_LEFT" val="360"/>
  <p:tag name="CDT_PROT_WIDTH" val="0,1250394"/>
  <p:tag name="CDT_PROT_HEIGHT" val="0,125039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AUTODIALOG" val="1"/>
  <p:tag name="CDT_FILLFIXED" val="True"/>
  <p:tag name="CDT_LINEFIXED" val="True"/>
  <p:tag name="CDT_FILLUNVISIBLE" val="True"/>
  <p:tag name="CDT_LINEUNVISIBLE" val="True"/>
  <p:tag name="CDT_EXTCOL" val="True"/>
  <p:tag name="CDT_COLTX_NEW" val="23"/>
  <p:tag name="CDT_TARGETSHAPE_NEW" val="1"/>
  <p:tag name="CDT_PROT" val="3"/>
  <p:tag name="CDT_PROT_TOP" val="485,5"/>
  <p:tag name="CDT_PROT_LEFT" val="0"/>
  <p:tag name="CDT_PROT_WIDTH" val="720"/>
  <p:tag name="CDT_PROT_HEIGHT" val="3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1"/>
  <p:tag name="CDT_EXTCOL" val="True"/>
  <p:tag name="CDT_COLTX_NEW" val="25"/>
  <p:tag name="CDT_TARGETSHAPE_NEW" val="7"/>
  <p:tag name="CDT_PROT" val="3"/>
  <p:tag name="CDT_PROT_TOP" val="519,5906"/>
  <p:tag name="CDT_PROT_LEFT" val="0"/>
  <p:tag name="CDT_PROT_WIDTH" val="98,37409"/>
  <p:tag name="CDT_PROT_HEIGHT" val="20,4094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1"/>
  <p:tag name="CDT_EXTCOL" val="True"/>
  <p:tag name="CDT_COLTX_NEW" val="25"/>
  <p:tag name="CDT_TARGETSHAPE_NEW" val="4"/>
  <p:tag name="CDT_PROT" val="3"/>
  <p:tag name="CDT_PROT_TOP" val="485,5"/>
  <p:tag name="CDT_PROT_LEFT" val="484,75"/>
  <p:tag name="CDT_PROT_WIDTH" val="235,25"/>
  <p:tag name="CDT_PROT_HEIGHT" val="3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EXTCOL" val="True"/>
  <p:tag name="CDT_COLTX_NEW" val="20"/>
  <p:tag name="CDT_PROT" val="2"/>
  <p:tag name="CDT_PROT_TOP" val="304"/>
  <p:tag name="CDT_PROT_LEFT" val="19,75"/>
  <p:tag name="CDT_PROT_WIDTH" val="700,25"/>
  <p:tag name="CDT_PROT_HEIGHT" val="30,9513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21"/>
  <p:tag name="CDT_EXTCOL" val="True"/>
  <p:tag name="CDT_COLFF_NEW" val="21"/>
  <p:tag name="CDT_PROT" val="3"/>
  <p:tag name="CDT_PROT_TOP" val="0"/>
  <p:tag name="CDT_PROT_LEFT" val="0"/>
  <p:tag name="CDT_PROT_WIDTH" val="720"/>
  <p:tag name="CDT_PROT_HEIGHT" val="326,7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17"/>
  <p:tag name="CDT_COLFF_NEW" val="17"/>
  <p:tag name="CDT_EXTCOL" val="True"/>
  <p:tag name="CDT_COLTX_NEW" val="18"/>
  <p:tag name="CDT_PROT" val="5"/>
  <p:tag name="CDT_PROT_TOP" val="326,7501"/>
  <p:tag name="CDT_PROT_LEFT" val="19,75"/>
  <p:tag name="CDT_PROT_WIDTH" val="700,25"/>
  <p:tag name="CDT_PROT_HEIGHT" val="116,973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19"/>
  <p:tag name="CDT_COLFF_NEW" val="19"/>
  <p:tag name="CDT_EXTCOL" val="True"/>
  <p:tag name="CDT_COLTX_NEW" val="20"/>
  <p:tag name="CDT_PROT" val="2"/>
  <p:tag name="CDT_PROT_TOP" val="295,7987"/>
  <p:tag name="CDT_PROT_LEFT" val="19,75"/>
  <p:tag name="CDT_PROT_WIDTH" val="700,25"/>
  <p:tag name="CDT_PROT_HEIGHT" val="30,9513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PROT" val="3"/>
  <p:tag name="CDT_PROT_TOP" val="0"/>
  <p:tag name="CDT_PROT_LEFT" val="575,5"/>
  <p:tag name="CDT_PROT_WIDTH" val="113,375"/>
  <p:tag name="CDT_PROT_HEIGHT" val="63,3750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AUTODIALOG" val="1"/>
  <p:tag name="CDT_FILLFIXED" val="True"/>
  <p:tag name="CDT_LINEFIXED" val="True"/>
  <p:tag name="CDT_FILLUNVISIBLE" val="True"/>
  <p:tag name="CDT_LINEUNVISIBLE" val="True"/>
  <p:tag name="CDT_EXTCOL" val="True"/>
  <p:tag name="CDT_COLTX_NEW" val="26"/>
  <p:tag name="CDT_TARGETSHAPE_NEW" val="2"/>
  <p:tag name="CDT_PROT" val="3"/>
  <p:tag name="CDT_PROT_TOP" val="0"/>
  <p:tag name="CDT_PROT_LEFT" val="360"/>
  <p:tag name="CDT_PROT_WIDTH" val="0,1250394"/>
  <p:tag name="CDT_PROT_HEIGHT" val="0,125039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21"/>
  <p:tag name="CDT_EXTCOL" val="True"/>
  <p:tag name="CDT_COLFF_NEW" val="21"/>
  <p:tag name="CDT_PROT" val="3"/>
  <p:tag name="CDT_PROT_TOP" val="0"/>
  <p:tag name="CDT_PROT_LEFT" val="0"/>
  <p:tag name="CDT_PROT_WIDTH" val="720"/>
  <p:tag name="CDT_PROT_HEIGHT" val="406,500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19"/>
  <p:tag name="CDT_COLFF_NEW" val="19"/>
  <p:tag name="CDT_EXTCOL" val="True"/>
  <p:tag name="CDT_COLTX_NEW" val="20"/>
  <p:tag name="CDT_PROT" val="4"/>
  <p:tag name="CDT_PROT_TOP" val="289,5268"/>
  <p:tag name="CDT_PROT_LEFT" val="19,75"/>
  <p:tag name="CDT_PROT_WIDTH" val="700,25"/>
  <p:tag name="CDT_PROT_HEIGHT" val="116,973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17"/>
  <p:tag name="CDT_COLFF_NEW" val="17"/>
  <p:tag name="CDT_EXTCOL" val="True"/>
  <p:tag name="CDT_COLTX_NEW" val="18"/>
  <p:tag name="CDT_PROT" val="2"/>
  <p:tag name="CDT_PROT_TOP" val="406,5005"/>
  <p:tag name="CDT_PROT_LEFT" val="19,75"/>
  <p:tag name="CDT_PROT_WIDTH" val="700,25"/>
  <p:tag name="CDT_PROT_HEIGHT" val="30,9513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AUTODIALOG" val="1"/>
  <p:tag name="CDT_FILLFIXED" val="True"/>
  <p:tag name="CDT_LINEFIXED" val="True"/>
  <p:tag name="CDT_FILLUNVISIBLE" val="True"/>
  <p:tag name="CDT_LINEUNVISIBLE" val="True"/>
  <p:tag name="CDT_EXTCOL" val="True"/>
  <p:tag name="CDT_COLTX_NEW" val="25"/>
  <p:tag name="CDT_TARGETSHAPE_NEW" val="9"/>
  <p:tag name="CDT_PROT" val="3"/>
  <p:tag name="CDT_PROT_TOP" val="519,5906"/>
  <p:tag name="CDT_PROT_LEFT" val="212,1243"/>
  <p:tag name="CDT_PROT_WIDTH" val="507,8756"/>
  <p:tag name="CDT_PROT_HEIGHT" val="20,4094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PROT" val="3"/>
  <p:tag name="CDT_PROT_TOP" val="0"/>
  <p:tag name="CDT_PROT_LEFT" val="575,5"/>
  <p:tag name="CDT_PROT_WIDTH" val="113,375"/>
  <p:tag name="CDT_PROT_HEIGHT" val="63,3750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AUTODIALOG" val="1"/>
  <p:tag name="CDT_FILLFIXED" val="True"/>
  <p:tag name="CDT_LINEFIXED" val="True"/>
  <p:tag name="CDT_FILLUNVISIBLE" val="True"/>
  <p:tag name="CDT_LINEUNVISIBLE" val="True"/>
  <p:tag name="CDT_EXTCOL" val="True"/>
  <p:tag name="CDT_COLTX_NEW" val="26"/>
  <p:tag name="CDT_TARGETSHAPE_NEW" val="2"/>
  <p:tag name="CDT_PROT" val="3"/>
  <p:tag name="CDT_PROT_TOP" val="0"/>
  <p:tag name="CDT_PROT_LEFT" val="360"/>
  <p:tag name="CDT_PROT_WIDTH" val="0,1250394"/>
  <p:tag name="CDT_PROT_HEIGHT" val="0,125039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21"/>
  <p:tag name="CDT_COLFF_NEW" val="21"/>
  <p:tag name="CDT_EXTCOL" val="True"/>
  <p:tag name="CDT_COLTX_NEW" val="22"/>
  <p:tag name="CDT_PROT" val="3"/>
  <p:tag name="CDT_PROT_TOP" val="111,25"/>
  <p:tag name="CDT_PROT_LEFT" val="371,3751"/>
  <p:tag name="CDT_PROT_WIDTH" val="348,625"/>
  <p:tag name="CDT_PROT_HEIGHT" val="374,2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720"/>
  <p:tag name="CDT_PROT_HEIGHT" val="99,8750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AUTODIALOG" val="2"/>
  <p:tag name="CDT_TARGETSHAPE_NEW" val="13"/>
  <p:tag name="CDT_PROT" val="2"/>
  <p:tag name="CDT_PROT_TOP" val="111,25"/>
  <p:tag name="CDT_PROT_LEFT" val="0"/>
  <p:tag name="CDT_PROT_WIDTH" val="360"/>
  <p:tag name="CDT_PROT_HEIGHT" val="374,2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21"/>
  <p:tag name="CDT_COLFF_NEW" val="21"/>
  <p:tag name="CDT_EXTCOL" val="True"/>
  <p:tag name="CDT_COLTX_NEW" val="22"/>
  <p:tag name="CDT_TARGETSHAPE_NEW" val="20"/>
  <p:tag name="CDT_PROT" val="2"/>
  <p:tag name="CDT_PROT_TOP" val="111,25"/>
  <p:tag name="CDT_PROT_LEFT" val="371,3751"/>
  <p:tag name="CDT_PROT_WIDTH" val="348,625"/>
  <p:tag name="CDT_PROT_HEIGHT" val="374,2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DELETE_ONEVENT_NEWPRES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720"/>
  <p:tag name="CDT_PROT_HEIGHT" val="99,8750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2,5"/>
  <p:tag name="CDT_PROT_WIDTH" val="317,5"/>
  <p:tag name="CDT_PROT_HEIGHT" val="374,2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21"/>
  <p:tag name="CDT_COLFF_NEW" val="21"/>
  <p:tag name="CDT_EXTCOL" val="True"/>
  <p:tag name="CDT_COLTX_NEW" val="22"/>
  <p:tag name="CDT_PROT" val="2"/>
  <p:tag name="CDT_PROT_TOP" val="111,25"/>
  <p:tag name="CDT_PROT_LEFT" val="371,3751"/>
  <p:tag name="CDT_PROT_WIDTH" val="348,625"/>
  <p:tag name="CDT_PROT_HEIGHT" val="374,2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PROT" val="3"/>
  <p:tag name="CDT_PROT_TOP" val="0"/>
  <p:tag name="CDT_PROT_LEFT" val="575,5001"/>
  <p:tag name="CDT_PROT_WIDTH" val="113,375"/>
  <p:tag name="CDT_PROT_HEIGHT" val="63,5001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720"/>
  <p:tag name="CDT_PROT_HEIGHT" val="99,8750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2,50008"/>
  <p:tag name="CDT_PROT_WIDTH" val="646,3751"/>
  <p:tag name="CDT_PROT_HEIGHT" val="374,2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720"/>
  <p:tag name="CDT_PROT_HEIGHT" val="99,8750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2,5"/>
  <p:tag name="CDT_PROT_WIDTH" val="533"/>
  <p:tag name="CDT_PROT_HEIGHT" val="374,2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720"/>
  <p:tag name="CDT_PROT_HEIGHT" val="99,8750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2,5"/>
  <p:tag name="CDT_PROT_WIDTH" val="317,5"/>
  <p:tag name="CDT_PROT_HEIGHT" val="374,2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371,375"/>
  <p:tag name="CDT_PROT_WIDTH" val="317,5"/>
  <p:tag name="CDT_PROT_HEIGHT" val="374,2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720"/>
  <p:tag name="CDT_PROT_HEIGHT" val="99,8750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01"/>
  <p:tag name="CDT_PROT_LEFT" val="42,5"/>
  <p:tag name="CDT_PROT_WIDTH" val="646,3751"/>
  <p:tag name="CDT_PROT_HEIGHT" val="181,37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304"/>
  <p:tag name="CDT_PROT_LEFT" val="42,5"/>
  <p:tag name="CDT_PROT_WIDTH" val="646,3751"/>
  <p:tag name="CDT_PROT_HEIGHT" val="181,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PROT" val="2"/>
  <p:tag name="CDT_PROT_TOP" val="0"/>
  <p:tag name="CDT_PROT_LEFT" val="0"/>
  <p:tag name="CDT_PROT_WIDTH" val="720"/>
  <p:tag name="CDT_PROT_HEIGHT" val="99,8750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720"/>
  <p:tag name="CDT_PROT_HEIGHT" val="99,8750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2,5"/>
  <p:tag name="CDT_PROT_WIDTH" val="204,0945"/>
  <p:tag name="CDT_PROT_HEIGHT" val="374,2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257,9528"/>
  <p:tag name="CDT_PROT_WIDTH" val="215,4222"/>
  <p:tag name="CDT_PROT_HEIGHT" val="374,2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84,75"/>
  <p:tag name="CDT_PROT_WIDTH" val="204,125"/>
  <p:tag name="CDT_PROT_HEIGHT" val="374,2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720"/>
  <p:tag name="CDT_PROT_HEIGHT" val="99,8750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01"/>
  <p:tag name="CDT_PROT_LEFT" val="42,5"/>
  <p:tag name="CDT_PROT_WIDTH" val="317,5"/>
  <p:tag name="CDT_PROT_HEIGHT" val="181,37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371,375"/>
  <p:tag name="CDT_PROT_WIDTH" val="317,5"/>
  <p:tag name="CDT_PROT_HEIGHT" val="181,37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304"/>
  <p:tag name="CDT_PROT_LEFT" val="42,5"/>
  <p:tag name="CDT_PROT_WIDTH" val="317,5"/>
  <p:tag name="CDT_PROT_HEIGHT" val="181,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304"/>
  <p:tag name="CDT_PROT_LEFT" val="371,375"/>
  <p:tag name="CDT_PROT_WIDTH" val="317,5"/>
  <p:tag name="CDT_PROT_HEIGHT" val="181,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720"/>
  <p:tag name="CDT_PROT_HEIGHT" val="99,87504"/>
</p:tagLst>
</file>

<file path=ppt/theme/theme1.xml><?xml version="1.0" encoding="utf-8"?>
<a:theme xmlns:a="http://schemas.openxmlformats.org/drawingml/2006/main" name="Siemens 2013 – 4:3">
  <a:themeElements>
    <a:clrScheme name="Siemens AG">
      <a:dk1>
        <a:srgbClr val="000000"/>
      </a:dk1>
      <a:lt1>
        <a:srgbClr val="FFFFFF"/>
      </a:lt1>
      <a:dk2>
        <a:srgbClr val="000000"/>
      </a:dk2>
      <a:lt2>
        <a:srgbClr val="ADBECB"/>
      </a:lt2>
      <a:accent1>
        <a:srgbClr val="879BAA"/>
      </a:accent1>
      <a:accent2>
        <a:srgbClr val="BECDD7"/>
      </a:accent2>
      <a:accent3>
        <a:srgbClr val="EB780A"/>
      </a:accent3>
      <a:accent4>
        <a:srgbClr val="641946"/>
      </a:accent4>
      <a:accent5>
        <a:srgbClr val="006487"/>
      </a:accent5>
      <a:accent6>
        <a:srgbClr val="647D2D"/>
      </a:accent6>
      <a:hlink>
        <a:srgbClr val="EB780A"/>
      </a:hlink>
      <a:folHlink>
        <a:srgbClr val="641946"/>
      </a:folHlink>
    </a:clrScheme>
    <a:fontScheme name="Siemens PPT 2007 DEU">
      <a:majorFont>
        <a:latin typeface=""/>
        <a:ea typeface="ＭＳ Ｐゴシック"/>
        <a:cs typeface=""/>
      </a:majorFont>
      <a:minorFont>
        <a:latin typeface="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xmlns="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wrap="square" lIns="108000" tIns="54000" rIns="108000" bIns="54000" numCol="1" spcCol="72000" rtlCol="0" anchor="ctr">
        <a:noAutofit/>
      </a:bodyPr>
      <a:lstStyle>
        <a:defPPr algn="ctr">
          <a:lnSpc>
            <a:spcPct val="110000"/>
          </a:lnSpc>
          <a:spcBef>
            <a:spcPct val="0"/>
          </a:spcBef>
          <a:buFont typeface="Wingdings" charset="0"/>
          <a:buNone/>
          <a:defRPr sz="1800" b="1" dirty="0" smtClean="0">
            <a:solidFill>
              <a:schemeClr val="tx1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 W3" charset="0"/>
          </a:defRPr>
        </a:defPPr>
      </a:lstStyle>
    </a:lnDef>
    <a:txDef>
      <a:spPr>
        <a:noFill/>
      </a:spPr>
      <a:bodyPr wrap="square" lIns="0" tIns="0" rIns="0" bIns="0" rtlCol="0">
        <a:spAutoFit/>
      </a:bodyPr>
      <a:lstStyle>
        <a:defPPr>
          <a:lnSpc>
            <a:spcPct val="110000"/>
          </a:lnSpc>
          <a:spcBef>
            <a:spcPts val="0"/>
          </a:spcBef>
          <a:defRPr sz="1200" dirty="0" smtClean="0">
            <a:solidFill>
              <a:schemeClr val="tx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p4ppTags>
  <Name>Text + Index</Name>
  <PpLayout>32</PpLayout>
  <Index>8</Index>
</p4ppTags>
</file>

<file path=customXml/item10.xml><?xml version="1.0" encoding="utf-8"?>
<p4ppTags>
  <Name>Two rows + Navigation</Name>
  <PpLayout>32</PpLayout>
  <Index>19</Index>
</p4ppTags>
</file>

<file path=customXml/item11.xml><?xml version="1.0" encoding="utf-8"?>
<p4ppTags>
  <Name>Title (big bar down)</Name>
  <PpLayout>1</PpLayout>
  <Index>1</Index>
</p4ppTags>
</file>

<file path=customXml/item12.xml><?xml version="1.0" encoding="utf-8"?>
<p4ppTags>
  <Name>Three columns</Name>
  <PpLayout>32</PpLayout>
  <Index>14</Index>
</p4ppTags>
</file>

<file path=customXml/item13.xml><?xml version="1.0" encoding="utf-8"?>
<p4ppTags>
  <Name>Four objects + Navigation</Name>
  <PpLayout>32</PpLayout>
  <Index>20</Index>
</p4ppTags>
</file>

<file path=customXml/item14.xml><?xml version="1.0" encoding="utf-8"?>
<p4ppTags>
  <Name>Title (big bar up)</Name>
  <PpLayout>1</PpLayout>
  <Index>2</Index>
</p4ppTags>
</file>

<file path=customXml/item15.xml><?xml version="1.0" encoding="utf-8"?>
<p4ppTags>
  <Name>Free Content + Navigation</Name>
  <PpLayout>32</PpLayout>
  <Index>16</Index>
</p4ppTags>
</file>

<file path=customXml/item16.xml><?xml version="1.0" encoding="utf-8"?>
<p4ppTags>
  <Name>Two columns</Name>
  <PpLayout>29</PpLayout>
  <Index>12</Index>
</p4ppTags>
</file>

<file path=customXml/item17.xml><?xml version="1.0" encoding="utf-8"?>
<p4ppTags>
  <Name>Four objects</Name>
  <PpLayout>24</PpLayout>
  <Index>15</Index>
</p4ppTags>
</file>

<file path=customXml/item18.xml><?xml version="1.0" encoding="utf-8"?>
<p4ppTags>
  <Name>Chapter title (big bar up)</Name>
  <PpLayout>1</PpLayout>
  <Index>6</Index>
</p4ppTags>
</file>

<file path=customXml/item19.xml><?xml version="1.0" encoding="utf-8"?>
<p4ppTags>
  <Name>Two rows</Name>
  <PpLayout>32</PpLayout>
  <Index>13</Index>
</p4ppTags>
</file>

<file path=customXml/item2.xml><?xml version="1.0" encoding="utf-8"?>
<p4ppTags>
  <Name>Two columns + Navigation</Name>
  <PpLayout>32</PpLayout>
  <Index>18</Index>
</p4ppTags>
</file>

<file path=customXml/item20.xml><?xml version="1.0" encoding="utf-8"?>
<p4ppTags/>
</file>

<file path=customXml/item21.xml><?xml version="1.0" encoding="utf-8"?>
<p4ppTags>
  <Name>One object (small)</Name>
  <PpLayout>16</PpLayout>
  <Index>11</Index>
</p4ppTags>
</file>

<file path=customXml/item22.xml><?xml version="1.0" encoding="utf-8"?>
<p4ppTags>
  <Name>Free Content</Name>
  <PpLayout>11</PpLayout>
  <Index>9</Index>
</p4ppTags>
</file>

<file path=customXml/item3.xml><?xml version="1.0" encoding="utf-8"?>
<p4ppTags>
  <Name>Chapter title (big bar down)</Name>
  <PpLayout>1</PpLayout>
  <Index>5</Index>
</p4ppTags>
</file>

<file path=customXml/item4.xml><?xml version="1.0" encoding="utf-8"?>
<p4ppTags>
  <Name>Title fullscreen (big bar up)</Name>
  <PpLayout>1</PpLayout>
  <Index>4</Index>
</p4ppTags>
</file>

<file path=customXml/item5.xml><?xml version="1.0" encoding="utf-8"?>
<p4ppTags>
  <Name>Title fullscreen (big bar down)</Name>
  <PpLayout>1</PpLayout>
  <Index>3</Index>
</p4ppTags>
</file>

<file path=customXml/item6.xml><?xml version="1.0" encoding="utf-8"?>
<p4ppTags>
  <Name>Image + Index/Contact</Name>
  <PpLayout>32</PpLayout>
  <Index>7</Index>
</p4ppTags>
</file>

<file path=customXml/item7.xml><?xml version="1.0" encoding="utf-8"?>
<p4ppTags>
  <Name>One object (small) + Navigation</Name>
  <PpLayout>32</PpLayout>
  <Index>17</Index>
</p4ppTags>
</file>

<file path=customXml/item8.xml><?xml version="1.0" encoding="utf-8"?>
<p4ppTags>
  <Name>One object (large)</Name>
  <PpLayout>16</PpLayout>
  <Index>10</Index>
</p4ppTags>
</file>

<file path=customXml/item9.xml><?xml version="1.0" encoding="utf-8"?>
<p4ppTags>
  <Name>1_Two rows</Name>
  <PpLayout>32</PpLayout>
  <Index>14</Index>
</p4ppTags>
</file>

<file path=customXml/itemProps1.xml><?xml version="1.0" encoding="utf-8"?>
<ds:datastoreItem xmlns:ds="http://schemas.openxmlformats.org/officeDocument/2006/customXml" ds:itemID="{3FF35072-9787-4395-B0AC-06796F4EB77F}">
  <ds:schemaRefs/>
</ds:datastoreItem>
</file>

<file path=customXml/itemProps10.xml><?xml version="1.0" encoding="utf-8"?>
<ds:datastoreItem xmlns:ds="http://schemas.openxmlformats.org/officeDocument/2006/customXml" ds:itemID="{91321DA8-4787-42F9-B431-20BE2B8E8CFA}">
  <ds:schemaRefs/>
</ds:datastoreItem>
</file>

<file path=customXml/itemProps11.xml><?xml version="1.0" encoding="utf-8"?>
<ds:datastoreItem xmlns:ds="http://schemas.openxmlformats.org/officeDocument/2006/customXml" ds:itemID="{A5111100-98EE-4A20-AE7B-BF136EFD1435}">
  <ds:schemaRefs/>
</ds:datastoreItem>
</file>

<file path=customXml/itemProps12.xml><?xml version="1.0" encoding="utf-8"?>
<ds:datastoreItem xmlns:ds="http://schemas.openxmlformats.org/officeDocument/2006/customXml" ds:itemID="{BC34F54B-3874-4AF0-9415-8D255EF26171}">
  <ds:schemaRefs/>
</ds:datastoreItem>
</file>

<file path=customXml/itemProps13.xml><?xml version="1.0" encoding="utf-8"?>
<ds:datastoreItem xmlns:ds="http://schemas.openxmlformats.org/officeDocument/2006/customXml" ds:itemID="{588D3410-A9B4-4548-8C7E-BC26DA73704D}">
  <ds:schemaRefs/>
</ds:datastoreItem>
</file>

<file path=customXml/itemProps14.xml><?xml version="1.0" encoding="utf-8"?>
<ds:datastoreItem xmlns:ds="http://schemas.openxmlformats.org/officeDocument/2006/customXml" ds:itemID="{CFC38D5C-AE5F-469A-AD97-B720F366B1CB}">
  <ds:schemaRefs/>
</ds:datastoreItem>
</file>

<file path=customXml/itemProps15.xml><?xml version="1.0" encoding="utf-8"?>
<ds:datastoreItem xmlns:ds="http://schemas.openxmlformats.org/officeDocument/2006/customXml" ds:itemID="{08CF5312-C8CE-42A4-B96B-D9FCC95FBDB3}">
  <ds:schemaRefs/>
</ds:datastoreItem>
</file>

<file path=customXml/itemProps16.xml><?xml version="1.0" encoding="utf-8"?>
<ds:datastoreItem xmlns:ds="http://schemas.openxmlformats.org/officeDocument/2006/customXml" ds:itemID="{5DED66E8-CCCD-4A02-996E-D5D9017C22E0}">
  <ds:schemaRefs/>
</ds:datastoreItem>
</file>

<file path=customXml/itemProps17.xml><?xml version="1.0" encoding="utf-8"?>
<ds:datastoreItem xmlns:ds="http://schemas.openxmlformats.org/officeDocument/2006/customXml" ds:itemID="{DF615B3B-0AA2-4A12-84A5-4A53F99B524E}">
  <ds:schemaRefs/>
</ds:datastoreItem>
</file>

<file path=customXml/itemProps18.xml><?xml version="1.0" encoding="utf-8"?>
<ds:datastoreItem xmlns:ds="http://schemas.openxmlformats.org/officeDocument/2006/customXml" ds:itemID="{EFCAE600-FA5F-4AE5-B732-F9AB03D51820}">
  <ds:schemaRefs/>
</ds:datastoreItem>
</file>

<file path=customXml/itemProps19.xml><?xml version="1.0" encoding="utf-8"?>
<ds:datastoreItem xmlns:ds="http://schemas.openxmlformats.org/officeDocument/2006/customXml" ds:itemID="{B341031C-DF69-4A64-9B2B-12371A08AC58}">
  <ds:schemaRefs/>
</ds:datastoreItem>
</file>

<file path=customXml/itemProps2.xml><?xml version="1.0" encoding="utf-8"?>
<ds:datastoreItem xmlns:ds="http://schemas.openxmlformats.org/officeDocument/2006/customXml" ds:itemID="{37815CEA-42C4-4EBE-B2C5-949DF4BD96DF}">
  <ds:schemaRefs/>
</ds:datastoreItem>
</file>

<file path=customXml/itemProps20.xml><?xml version="1.0" encoding="utf-8"?>
<ds:datastoreItem xmlns:ds="http://schemas.openxmlformats.org/officeDocument/2006/customXml" ds:itemID="{EB8A4E2E-2B8F-4B71-A368-F18362B0C85F}">
  <ds:schemaRefs/>
</ds:datastoreItem>
</file>

<file path=customXml/itemProps21.xml><?xml version="1.0" encoding="utf-8"?>
<ds:datastoreItem xmlns:ds="http://schemas.openxmlformats.org/officeDocument/2006/customXml" ds:itemID="{1D21753F-2754-4ED2-A2CB-78BF3FB2865E}">
  <ds:schemaRefs/>
</ds:datastoreItem>
</file>

<file path=customXml/itemProps22.xml><?xml version="1.0" encoding="utf-8"?>
<ds:datastoreItem xmlns:ds="http://schemas.openxmlformats.org/officeDocument/2006/customXml" ds:itemID="{EB9694BB-221C-4E15-A7C9-203B766638CE}">
  <ds:schemaRefs/>
</ds:datastoreItem>
</file>

<file path=customXml/itemProps3.xml><?xml version="1.0" encoding="utf-8"?>
<ds:datastoreItem xmlns:ds="http://schemas.openxmlformats.org/officeDocument/2006/customXml" ds:itemID="{B842808A-63C4-4809-A3FE-CB9BAEDB5518}">
  <ds:schemaRefs/>
</ds:datastoreItem>
</file>

<file path=customXml/itemProps4.xml><?xml version="1.0" encoding="utf-8"?>
<ds:datastoreItem xmlns:ds="http://schemas.openxmlformats.org/officeDocument/2006/customXml" ds:itemID="{B3B1D281-6C65-4D54-B219-770FC4DAB8FD}">
  <ds:schemaRefs/>
</ds:datastoreItem>
</file>

<file path=customXml/itemProps5.xml><?xml version="1.0" encoding="utf-8"?>
<ds:datastoreItem xmlns:ds="http://schemas.openxmlformats.org/officeDocument/2006/customXml" ds:itemID="{3C3C200F-7A0F-43B4-89A2-7EAC51E146B8}">
  <ds:schemaRefs/>
</ds:datastoreItem>
</file>

<file path=customXml/itemProps6.xml><?xml version="1.0" encoding="utf-8"?>
<ds:datastoreItem xmlns:ds="http://schemas.openxmlformats.org/officeDocument/2006/customXml" ds:itemID="{83EE303D-C4B5-487A-A4B6-FEFDCEB82565}">
  <ds:schemaRefs/>
</ds:datastoreItem>
</file>

<file path=customXml/itemProps7.xml><?xml version="1.0" encoding="utf-8"?>
<ds:datastoreItem xmlns:ds="http://schemas.openxmlformats.org/officeDocument/2006/customXml" ds:itemID="{D76D7041-CBAA-47E6-9D26-EFF89B25F35C}">
  <ds:schemaRefs/>
</ds:datastoreItem>
</file>

<file path=customXml/itemProps8.xml><?xml version="1.0" encoding="utf-8"?>
<ds:datastoreItem xmlns:ds="http://schemas.openxmlformats.org/officeDocument/2006/customXml" ds:itemID="{AA004A45-EFAF-4A9B-8FAF-B6FACA8B75CE}">
  <ds:schemaRefs/>
</ds:datastoreItem>
</file>

<file path=customXml/itemProps9.xml><?xml version="1.0" encoding="utf-8"?>
<ds:datastoreItem xmlns:ds="http://schemas.openxmlformats.org/officeDocument/2006/customXml" ds:itemID="{9C85B323-8697-4319-B012-CB7EF0B99A9B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SIM_PPT_2007_4x3_DEU_V2_0_0_BASIC.pptx</Template>
  <TotalTime>3</TotalTime>
  <Words>214</Words>
  <Application>Microsoft Office PowerPoint</Application>
  <PresentationFormat>On-screen Show (4:3)</PresentationFormat>
  <Paragraphs>62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Siemens 2013 – 4:3</vt:lpstr>
      <vt:lpstr>Set CEM CERT – an EN15267 certified solution</vt:lpstr>
      <vt:lpstr>Set CEM CERT – an EN15267 certified solution </vt:lpstr>
      <vt:lpstr>Set CEM CERT Sample conditioning components</vt:lpstr>
      <vt:lpstr>Slide 4</vt:lpstr>
      <vt:lpstr>EN 15267 type approved AMS – Set CEM CERT  order structure</vt:lpstr>
      <vt:lpstr>Slide 6</vt:lpstr>
      <vt:lpstr>Slide 7</vt:lpstr>
      <vt:lpstr>Slide 8</vt:lpstr>
      <vt:lpstr>Slide 9</vt:lpstr>
    </vt:vector>
  </TitlesOfParts>
  <Company>SIEMENS AG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Siemens Corporate Design PowerPoint-Templates</dc:title>
  <dc:creator>Trautmann, Veronique</dc:creator>
  <cp:lastModifiedBy>User</cp:lastModifiedBy>
  <cp:revision>123</cp:revision>
  <cp:lastPrinted>2013-09-19T08:10:37Z</cp:lastPrinted>
  <dcterms:created xsi:type="dcterms:W3CDTF">2006-04-07T10:01:45Z</dcterms:created>
  <dcterms:modified xsi:type="dcterms:W3CDTF">2014-03-24T11:17:29Z</dcterms:modified>
  <dc:language>English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  <property fmtid="{D5CDD505-2E9C-101B-9397-08002B2CF9AE}" pid="3" name="Release date">
    <vt:lpwstr>March 2013</vt:lpwstr>
  </property>
  <property fmtid="{D5CDD505-2E9C-101B-9397-08002B2CF9AE}" pid="4" name="Office version">
    <vt:lpwstr>2007/2010</vt:lpwstr>
  </property>
  <property fmtid="{D5CDD505-2E9C-101B-9397-08002B2CF9AE}" pid="5" name="Release version">
    <vt:lpwstr>2.0.0</vt:lpwstr>
  </property>
  <property fmtid="{D5CDD505-2E9C-101B-9397-08002B2CF9AE}" pid="7" name="_NewReviewCycle">
    <vt:lpwstr/>
  </property>
</Properties>
</file>